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customXml/itemProps1.xml" ContentType="application/vnd.openxmlformats-officedocument.customXmlProperties+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2"/>
  </p:sldMasterIdLst>
  <p:notesMasterIdLst>
    <p:notesMasterId r:id="rId15"/>
  </p:notesMasterIdLst>
  <p:handoutMasterIdLst>
    <p:handoutMasterId r:id="rId16"/>
  </p:handoutMasterIdLst>
  <p:sldIdLst>
    <p:sldId id="256" r:id="rId3"/>
    <p:sldId id="258" r:id="rId4"/>
    <p:sldId id="282" r:id="rId5"/>
    <p:sldId id="260" r:id="rId6"/>
    <p:sldId id="262" r:id="rId7"/>
    <p:sldId id="285" r:id="rId8"/>
    <p:sldId id="286" r:id="rId9"/>
    <p:sldId id="264" r:id="rId10"/>
    <p:sldId id="263" r:id="rId11"/>
    <p:sldId id="283" r:id="rId12"/>
    <p:sldId id="284" r:id="rId13"/>
    <p:sldId id="287" r:id="rId14"/>
  </p:sldIdLst>
  <p:sldSz cx="9144000" cy="6858000" type="screen4x3"/>
  <p:notesSz cx="6858000" cy="9144000"/>
  <p:embeddedFontLst>
    <p:embeddedFont>
      <p:font typeface="Calibri" pitchFamily="34" charset="0"/>
      <p:regular r:id="rId17"/>
      <p:bold r:id="rId18"/>
      <p:italic r:id="rId19"/>
      <p:boldItalic r:id="rId20"/>
    </p:embeddedFont>
    <p:embeddedFont>
      <p:font typeface="Segoe UI" pitchFamily="34" charset="0"/>
      <p:regular r:id="rId21"/>
      <p:bold r:id="rId22"/>
      <p:italic r:id="rId23"/>
      <p:boldItalic r:id="rId24"/>
    </p:embeddedFont>
    <p:embeddedFont>
      <p:font typeface="Perpetua" pitchFamily="18"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50" autoAdjust="0"/>
  </p:normalViewPr>
  <p:slideViewPr>
    <p:cSldViewPr>
      <p:cViewPr varScale="1">
        <p:scale>
          <a:sx n="77" d="100"/>
          <a:sy n="77" d="100"/>
        </p:scale>
        <p:origin x="-980" y="-64"/>
      </p:cViewPr>
      <p:guideLst>
        <p:guide orient="horz" pos="2160"/>
        <p:guide pos="2880"/>
      </p:guideLst>
    </p:cSldViewPr>
  </p:slideViewPr>
  <p:outlineViewPr>
    <p:cViewPr>
      <p:scale>
        <a:sx n="33" d="100"/>
        <a:sy n="33" d="100"/>
      </p:scale>
      <p:origin x="0" y="7626"/>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05" d="100"/>
          <a:sy n="105" d="100"/>
        </p:scale>
        <p:origin x="-2478" y="-9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1.xml"/><Relationship Id="rId21"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Master" Target="slideMasters/slideMaster1.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font" Target="fonts/font3.fntdata"/><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288B8DF-24AD-4F40-BBFC-89725AEAF415}" type="datetimeFigureOut">
              <a:rPr lang="en-US" smtClean="0"/>
              <a:pPr/>
              <a:t>7/23/2014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F2352DE-026B-4B56-8316-D39959E3BD60}" type="slidenum">
              <a:rPr lang="en-US" smtClean="0"/>
              <a:pPr/>
              <a:t>‹#›</a:t>
            </a:fld>
            <a:endParaRPr lang="en-US"/>
          </a:p>
        </p:txBody>
      </p:sp>
    </p:spTree>
    <p:extLst>
      <p:ext uri="{BB962C8B-B14F-4D97-AF65-F5344CB8AC3E}">
        <p14:creationId xmlns:p14="http://schemas.microsoft.com/office/powerpoint/2010/main" xmlns="" val="13603304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D9D4B4-0EC2-42AE-ABEC-26842DCC58CF}" type="datetimeFigureOut">
              <a:rPr lang="en-US" smtClean="0"/>
              <a:pPr/>
              <a:t>7/23/2014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1105E4-9E70-4B8C-B294-1B0219D99967}" type="slidenum">
              <a:rPr lang="en-US" smtClean="0"/>
              <a:pPr/>
              <a:t>‹#›</a:t>
            </a:fld>
            <a:endParaRPr lang="en-US"/>
          </a:p>
        </p:txBody>
      </p:sp>
    </p:spTree>
    <p:extLst>
      <p:ext uri="{BB962C8B-B14F-4D97-AF65-F5344CB8AC3E}">
        <p14:creationId xmlns:p14="http://schemas.microsoft.com/office/powerpoint/2010/main" xmlns="" val="3434126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FFFFFF">
            <a:shade val="85000"/>
          </a:srgbClr>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0"/>
            <a:ext cx="9143999" cy="6858000"/>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762000" y="-152400"/>
            <a:ext cx="10398265" cy="7155306"/>
          </a:xfrm>
          <a:prstGeom prst="rect">
            <a:avLst/>
          </a:prstGeom>
        </p:spPr>
      </p:pic>
      <p:sp>
        <p:nvSpPr>
          <p:cNvPr id="2" name="Title 1"/>
          <p:cNvSpPr>
            <a:spLocks noGrp="1"/>
          </p:cNvSpPr>
          <p:nvPr>
            <p:ph type="ctrTitle"/>
          </p:nvPr>
        </p:nvSpPr>
        <p:spPr>
          <a:xfrm>
            <a:off x="819600" y="957601"/>
            <a:ext cx="7772400" cy="860425"/>
          </a:xfrm>
        </p:spPr>
        <p:txBody>
          <a:bodyPr anchor="b" anchorCtr="0"/>
          <a:lstStyle>
            <a:lvl1pPr algn="l">
              <a:buFontTx/>
              <a:buNone/>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38200" y="1676400"/>
            <a:ext cx="7753800" cy="1752600"/>
          </a:xfrm>
        </p:spPr>
        <p:txBody>
          <a:bodyPr>
            <a:normAutofit/>
          </a:bodyPr>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81582BD6-FC20-4557-852B-8433F8572D30}" type="slidenum">
              <a:rPr lang="en-US" smtClean="0"/>
              <a:pPr/>
              <a:t>‹#›</a:t>
            </a:fld>
            <a:endParaRPr lang="en-US" dirty="0"/>
          </a:p>
        </p:txBody>
      </p:sp>
      <p:sp>
        <p:nvSpPr>
          <p:cNvPr id="6" name="Footer Placeholder 5"/>
          <p:cNvSpPr>
            <a:spLocks noGrp="1"/>
          </p:cNvSpPr>
          <p:nvPr>
            <p:ph type="ftr" sz="quarter" idx="11"/>
          </p:nvPr>
        </p:nvSpPr>
        <p:spPr/>
        <p:txBody>
          <a:bodyPr/>
          <a:lstStyle/>
          <a:p>
            <a:endParaRPr lang="en-US" dirty="0"/>
          </a:p>
        </p:txBody>
      </p:sp>
    </p:spTree>
  </p:cSld>
  <p:clrMapOvr>
    <a:masterClrMapping/>
  </p:clrMapOvr>
  <p:transition>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endParaRPr lang="en-US" dirty="0"/>
          </a:p>
        </p:txBody>
      </p:sp>
      <p:sp>
        <p:nvSpPr>
          <p:cNvPr id="14" name="Title 13"/>
          <p:cNvSpPr>
            <a:spLocks noGrp="1"/>
          </p:cNvSpPr>
          <p:nvPr>
            <p:ph type="title"/>
          </p:nvPr>
        </p:nvSpPr>
        <p:spPr>
          <a:xfrm>
            <a:off x="228600" y="76200"/>
            <a:ext cx="8229600" cy="639763"/>
          </a:xfrm>
        </p:spPr>
        <p:txBody>
          <a:bodyPr/>
          <a:lstStyle/>
          <a:p>
            <a:r>
              <a:rPr lang="en-US" smtClean="0"/>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transition>
    <p:wedg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estions contac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5111750" cy="4678363"/>
          </a:xfrm>
        </p:spPr>
        <p:txBody>
          <a:bodyPr/>
          <a:lstStyle>
            <a:lvl1pPr>
              <a:defRPr sz="3200">
                <a:solidFill>
                  <a:schemeClr val="bg1">
                    <a:lumMod val="95000"/>
                  </a:schemeClr>
                </a:solidFill>
              </a:defRPr>
            </a:lvl1pPr>
            <a:lvl2pPr>
              <a:defRPr sz="2800">
                <a:solidFill>
                  <a:schemeClr val="bg1">
                    <a:lumMod val="95000"/>
                  </a:schemeClr>
                </a:solidFill>
              </a:defRPr>
            </a:lvl2pPr>
            <a:lvl3pPr>
              <a:defRPr sz="2400">
                <a:solidFill>
                  <a:schemeClr val="bg1">
                    <a:lumMod val="95000"/>
                  </a:schemeClr>
                </a:solidFill>
              </a:defRPr>
            </a:lvl3pPr>
            <a:lvl4pPr>
              <a:defRPr sz="2000">
                <a:solidFill>
                  <a:schemeClr val="bg1">
                    <a:lumMod val="95000"/>
                  </a:schemeClr>
                </a:solidFill>
              </a:defRPr>
            </a:lvl4pPr>
            <a:lvl5pPr>
              <a:defRPr sz="2000">
                <a:solidFill>
                  <a:schemeClr val="bg1">
                    <a:lumMod val="95000"/>
                  </a:schemeClr>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562600" y="1524000"/>
            <a:ext cx="2855913" cy="4373563"/>
          </a:xfrm>
        </p:spPr>
        <p:txBody>
          <a:bodyPr/>
          <a:lstStyle>
            <a:lvl1pPr marL="0" indent="0">
              <a:lnSpc>
                <a:spcPts val="1600"/>
              </a:lnSpc>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endParaRPr lang="en-US" dirty="0"/>
          </a:p>
        </p:txBody>
      </p:sp>
      <p:sp>
        <p:nvSpPr>
          <p:cNvPr id="14" name="Title 13"/>
          <p:cNvSpPr>
            <a:spLocks noGrp="1"/>
          </p:cNvSpPr>
          <p:nvPr>
            <p:ph type="title"/>
          </p:nvPr>
        </p:nvSpPr>
        <p:spPr>
          <a:xfrm>
            <a:off x="0" y="457200"/>
            <a:ext cx="6858000" cy="639763"/>
          </a:xfrm>
        </p:spPr>
        <p:txBody>
          <a:bodyPr/>
          <a:lstStyle>
            <a:lvl1pPr>
              <a:defRPr sz="2800">
                <a:solidFill>
                  <a:schemeClr val="bg1">
                    <a:lumMod val="95000"/>
                  </a:schemeClr>
                </a:solidFill>
              </a:defRPr>
            </a:lvl1pPr>
          </a:lstStyle>
          <a:p>
            <a:r>
              <a:rPr lang="en-US" smtClean="0"/>
              <a:t>Click to edit Master title style</a:t>
            </a:r>
            <a:endParaRPr lang="en-US" dirty="0"/>
          </a:p>
        </p:txBody>
      </p:sp>
      <p:sp>
        <p:nvSpPr>
          <p:cNvPr id="15" name="Text Placeholder 10"/>
          <p:cNvSpPr>
            <a:spLocks noGrp="1"/>
          </p:cNvSpPr>
          <p:nvPr>
            <p:ph type="body" sz="quarter" idx="13"/>
          </p:nvPr>
        </p:nvSpPr>
        <p:spPr>
          <a:xfrm>
            <a:off x="210600" y="974400"/>
            <a:ext cx="6876000" cy="457200"/>
          </a:xfrm>
        </p:spPr>
        <p:txBody>
          <a:bodyPr>
            <a:normAutofit/>
          </a:bodyPr>
          <a:lstStyle>
            <a:lvl1pPr>
              <a:buFontTx/>
              <a:buNone/>
              <a:defRPr sz="2000">
                <a:solidFill>
                  <a:schemeClr val="bg1">
                    <a:lumMod val="95000"/>
                  </a:schemeClr>
                </a:solidFill>
              </a:defRPr>
            </a:lvl1pPr>
          </a:lstStyle>
          <a:p>
            <a:pPr lvl="0"/>
            <a:r>
              <a:rPr lang="en-US" smtClean="0"/>
              <a:t>Click to edit Master text styles</a:t>
            </a:r>
          </a:p>
        </p:txBody>
      </p:sp>
    </p:spTree>
  </p:cSld>
  <p:clrMapOvr>
    <a:masterClrMapping/>
  </p:clrMapOvr>
  <p:transition>
    <p:wedg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457199"/>
            <a:ext cx="3962400" cy="338139"/>
          </a:xfrm>
        </p:spPr>
        <p:txBody>
          <a:bodyPr anchor="b"/>
          <a:lstStyle>
            <a:lvl1pPr algn="l">
              <a:defRPr sz="1800" b="1"/>
            </a:lvl1pPr>
          </a:lstStyle>
          <a:p>
            <a:r>
              <a:rPr lang="en-US" smtClean="0"/>
              <a:t>Click to edit Master title style</a:t>
            </a:r>
            <a:endParaRPr lang="en-US" dirty="0"/>
          </a:p>
        </p:txBody>
      </p:sp>
      <p:sp>
        <p:nvSpPr>
          <p:cNvPr id="3" name="Picture Placeholder 2"/>
          <p:cNvSpPr>
            <a:spLocks noGrp="1"/>
          </p:cNvSpPr>
          <p:nvPr>
            <p:ph type="pic" idx="1"/>
          </p:nvPr>
        </p:nvSpPr>
        <p:spPr>
          <a:xfrm>
            <a:off x="1143000" y="304800"/>
            <a:ext cx="6934200" cy="4267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533400" y="762000"/>
            <a:ext cx="3962400" cy="804863"/>
          </a:xfrm>
        </p:spPr>
        <p:txBody>
          <a:bodyPr>
            <a:normAutofit/>
          </a:bodyPr>
          <a:lstStyle>
            <a:lvl1pPr marL="0" indent="0">
              <a:lnSpc>
                <a:spcPts val="1400"/>
              </a:lnSpc>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Slide Number Placeholder 7"/>
          <p:cNvSpPr>
            <a:spLocks noGrp="1"/>
          </p:cNvSpPr>
          <p:nvPr>
            <p:ph type="sldNum" sz="quarter" idx="10"/>
          </p:nvPr>
        </p:nvSpPr>
        <p:spPr/>
        <p:txBody>
          <a:bodyPr/>
          <a:lstStyle/>
          <a:p>
            <a:fld id="{81582BD6-FC20-4557-852B-8433F8572D30}" type="slidenum">
              <a:rPr lang="en-US" smtClean="0"/>
              <a:pPr/>
              <a:t>‹#›</a:t>
            </a:fld>
            <a:endParaRPr lang="en-US" dirty="0"/>
          </a:p>
        </p:txBody>
      </p:sp>
      <p:sp>
        <p:nvSpPr>
          <p:cNvPr id="9" name="Footer Placeholder 8"/>
          <p:cNvSpPr>
            <a:spLocks noGrp="1"/>
          </p:cNvSpPr>
          <p:nvPr>
            <p:ph type="ftr" sz="quarter" idx="11"/>
          </p:nvPr>
        </p:nvSpPr>
        <p:spPr/>
        <p:txBody>
          <a:bodyPr/>
          <a:lstStyle/>
          <a:p>
            <a:endParaRPr lang="en-US" dirty="0"/>
          </a:p>
        </p:txBody>
      </p:sp>
    </p:spTree>
  </p:cSld>
  <p:clrMapOvr>
    <a:masterClrMapping/>
  </p:clrMapOvr>
  <p:transition>
    <p:wedg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1"/>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81582BD6-FC20-4557-852B-8433F8572D30}" type="slidenum">
              <a:rPr lang="en-US" smtClean="0"/>
              <a:pPr/>
              <a:t>‹#›</a:t>
            </a:fld>
            <a:endParaRPr lang="en-US"/>
          </a:p>
        </p:txBody>
      </p:sp>
    </p:spTree>
  </p:cSld>
  <p:clrMapOvr>
    <a:masterClrMapping/>
  </p:clrMapOvr>
  <p:transition>
    <p:wedg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48600" y="503239"/>
            <a:ext cx="1219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03237"/>
            <a:ext cx="7162800" cy="6278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399"/>
            <a:ext cx="8305800" cy="4525965"/>
          </a:xfrm>
        </p:spPr>
        <p:txBody>
          <a:bodyPr/>
          <a:lstStyle>
            <a:lvl1pPr marL="173038" indent="-173038">
              <a:lnSpc>
                <a:spcPts val="2600"/>
              </a:lnSpc>
              <a:buClr>
                <a:schemeClr val="accent3">
                  <a:lumMod val="50000"/>
                </a:schemeClr>
              </a:buClr>
              <a:buFont typeface="Arial" pitchFamily="34" charset="0"/>
              <a:buChar char="•"/>
              <a:defRPr sz="2400" b="0"/>
            </a:lvl1pPr>
            <a:lvl2pPr marL="684213" indent="-227013">
              <a:lnSpc>
                <a:spcPts val="2600"/>
              </a:lnSpc>
              <a:buClr>
                <a:schemeClr val="accent3">
                  <a:lumMod val="50000"/>
                </a:schemeClr>
              </a:buClr>
              <a:defRPr sz="2000"/>
            </a:lvl2pPr>
            <a:lvl3pPr marL="1087438" indent="-173038">
              <a:lnSpc>
                <a:spcPts val="2600"/>
              </a:lnSpc>
              <a:buClr>
                <a:schemeClr val="accent3">
                  <a:lumMod val="50000"/>
                </a:schemeClr>
              </a:buClr>
              <a:defRPr sz="1800"/>
            </a:lvl3pPr>
            <a:lvl4pPr marL="1541463" indent="-169863">
              <a:lnSpc>
                <a:spcPts val="2600"/>
              </a:lnSpc>
              <a:buClr>
                <a:schemeClr val="accent3">
                  <a:lumMod val="50000"/>
                </a:schemeClr>
              </a:buClr>
              <a:defRPr sz="1600"/>
            </a:lvl4pPr>
            <a:lvl5pPr marL="2001838" indent="-173038">
              <a:lnSpc>
                <a:spcPts val="2600"/>
              </a:lnSpc>
              <a:buClr>
                <a:schemeClr val="accent3">
                  <a:lumMod val="50000"/>
                </a:schemeClr>
              </a:buCl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10"/>
          <p:cNvSpPr>
            <a:spLocks noGrp="1"/>
          </p:cNvSpPr>
          <p:nvPr>
            <p:ph type="body" sz="quarter" idx="13"/>
          </p:nvPr>
        </p:nvSpPr>
        <p:spPr>
          <a:xfrm>
            <a:off x="381000" y="669600"/>
            <a:ext cx="8251200" cy="457200"/>
          </a:xfrm>
        </p:spPr>
        <p:txBody>
          <a:bodyPr>
            <a:normAutofit/>
          </a:bodyPr>
          <a:lstStyle>
            <a:lvl1pPr>
              <a:buFontTx/>
              <a:buNone/>
              <a:defRPr sz="2400"/>
            </a:lvl1pPr>
          </a:lstStyle>
          <a:p>
            <a:pPr lvl="0"/>
            <a:r>
              <a:rPr lang="en-US" smtClean="0"/>
              <a:t>Click to edit Master text styles</a:t>
            </a:r>
          </a:p>
        </p:txBody>
      </p:sp>
      <p:sp>
        <p:nvSpPr>
          <p:cNvPr id="10" name="Footer Placeholder 4"/>
          <p:cNvSpPr>
            <a:spLocks noGrp="1"/>
          </p:cNvSpPr>
          <p:nvPr>
            <p:ph type="ftr" sz="quarter" idx="3"/>
          </p:nvPr>
        </p:nvSpPr>
        <p:spPr>
          <a:xfrm>
            <a:off x="6248400" y="6653837"/>
            <a:ext cx="2895600" cy="365125"/>
          </a:xfrm>
          <a:prstGeom prst="rect">
            <a:avLst/>
          </a:prstGeom>
        </p:spPr>
        <p:txBody>
          <a:bodyPr/>
          <a:lstStyle>
            <a:lvl1pPr algn="r">
              <a:defRPr sz="900">
                <a:solidFill>
                  <a:schemeClr val="tx2"/>
                </a:solidFill>
                <a:latin typeface="Segoe UI" pitchFamily="34" charset="0"/>
                <a:cs typeface="Segoe UI" pitchFamily="34" charset="0"/>
              </a:defRPr>
            </a:lvl1pPr>
          </a:lstStyle>
          <a:p>
            <a:endParaRPr lang="en-US" dirty="0"/>
          </a:p>
        </p:txBody>
      </p:sp>
      <p:sp>
        <p:nvSpPr>
          <p:cNvPr id="12" name="Slide Number Placeholder 5"/>
          <p:cNvSpPr>
            <a:spLocks noGrp="1"/>
          </p:cNvSpPr>
          <p:nvPr>
            <p:ph type="sldNum" sz="quarter" idx="4"/>
          </p:nvPr>
        </p:nvSpPr>
        <p:spPr>
          <a:xfrm>
            <a:off x="76200" y="6638075"/>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81582BD6-FC20-4557-852B-8433F8572D30}" type="slidenum">
              <a:rPr lang="en-US" smtClean="0"/>
              <a:pPr/>
              <a:t>‹#›</a:t>
            </a:fld>
            <a:endParaRPr lang="en-US" dirty="0"/>
          </a:p>
        </p:txBody>
      </p:sp>
      <p:sp>
        <p:nvSpPr>
          <p:cNvPr id="16" name="Title 15"/>
          <p:cNvSpPr>
            <a:spLocks noGrp="1"/>
          </p:cNvSpPr>
          <p:nvPr>
            <p:ph type="title"/>
          </p:nvPr>
        </p:nvSpPr>
        <p:spPr>
          <a:xfrm>
            <a:off x="152400" y="152400"/>
            <a:ext cx="8229600" cy="639763"/>
          </a:xfrm>
        </p:spPr>
        <p:txBody>
          <a:bodyPr/>
          <a:lstStyle>
            <a:lvl1pPr>
              <a:buClr>
                <a:schemeClr val="accent3">
                  <a:lumMod val="50000"/>
                </a:schemeClr>
              </a:buClr>
              <a:defRPr/>
            </a:lvl1pPr>
          </a:lstStyle>
          <a:p>
            <a:r>
              <a:rPr lang="en-US" smtClean="0"/>
              <a:t>Click to edit Master title style</a:t>
            </a:r>
            <a:endParaRPr lang="en-US"/>
          </a:p>
        </p:txBody>
      </p:sp>
    </p:spTree>
  </p:cSld>
  <p:clrMapOvr>
    <a:masterClrMapping/>
  </p:clrMapOvr>
  <p:transition>
    <p:wedg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381000" y="31302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7" name="Title 6"/>
          <p:cNvSpPr>
            <a:spLocks noGrp="1"/>
          </p:cNvSpPr>
          <p:nvPr>
            <p:ph type="title"/>
          </p:nvPr>
        </p:nvSpPr>
        <p:spPr>
          <a:xfrm>
            <a:off x="152400" y="152400"/>
            <a:ext cx="8229600" cy="639763"/>
          </a:xfrm>
        </p:spPr>
        <p:txBody>
          <a:bodyPr/>
          <a:lstStyle/>
          <a:p>
            <a:r>
              <a:rPr lang="en-US" smtClean="0"/>
              <a:t>Click to edit Master title style</a:t>
            </a:r>
            <a:endParaRPr lang="en-US" dirty="0"/>
          </a:p>
        </p:txBody>
      </p:sp>
      <p:sp>
        <p:nvSpPr>
          <p:cNvPr id="8"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smtClean="0"/>
              <a:t>Click to edit Master text styles</a:t>
            </a:r>
          </a:p>
        </p:txBody>
      </p:sp>
      <p:sp>
        <p:nvSpPr>
          <p:cNvPr id="12" name="Text Placeholder 8"/>
          <p:cNvSpPr>
            <a:spLocks noGrp="1"/>
          </p:cNvSpPr>
          <p:nvPr>
            <p:ph type="body" sz="quarter" idx="16"/>
          </p:nvPr>
        </p:nvSpPr>
        <p:spPr>
          <a:xfrm>
            <a:off x="381000" y="17118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4" name="Text Placeholder 8"/>
          <p:cNvSpPr>
            <a:spLocks noGrp="1"/>
          </p:cNvSpPr>
          <p:nvPr>
            <p:ph type="body" sz="quarter" idx="17"/>
          </p:nvPr>
        </p:nvSpPr>
        <p:spPr>
          <a:xfrm>
            <a:off x="381000" y="24210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5" name="Text Placeholder 8"/>
          <p:cNvSpPr>
            <a:spLocks noGrp="1"/>
          </p:cNvSpPr>
          <p:nvPr>
            <p:ph type="body" sz="quarter" idx="18"/>
          </p:nvPr>
        </p:nvSpPr>
        <p:spPr>
          <a:xfrm>
            <a:off x="381000" y="37692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6" name="Text Placeholder 8"/>
          <p:cNvSpPr>
            <a:spLocks noGrp="1"/>
          </p:cNvSpPr>
          <p:nvPr>
            <p:ph type="body" sz="quarter" idx="19"/>
          </p:nvPr>
        </p:nvSpPr>
        <p:spPr>
          <a:xfrm>
            <a:off x="381000" y="44784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7" name="Text Placeholder 8"/>
          <p:cNvSpPr>
            <a:spLocks noGrp="1"/>
          </p:cNvSpPr>
          <p:nvPr>
            <p:ph type="body" sz="quarter" idx="20"/>
          </p:nvPr>
        </p:nvSpPr>
        <p:spPr>
          <a:xfrm>
            <a:off x="381000" y="5257800"/>
            <a:ext cx="6629400" cy="838200"/>
          </a:xfrm>
        </p:spPr>
        <p:txBody>
          <a:bodyPr>
            <a:normAutofit/>
          </a:bodyPr>
          <a:lstStyle>
            <a:lvl1pPr marL="57150" indent="0">
              <a:buFontTx/>
              <a:buNone/>
              <a:defRPr sz="1800" baseline="0"/>
            </a:lvl1pPr>
          </a:lstStyle>
          <a:p>
            <a:pPr lvl="0"/>
            <a:r>
              <a:rPr lang="en-US" smtClean="0"/>
              <a:t>Click to edit Master text styles</a:t>
            </a:r>
          </a:p>
        </p:txBody>
      </p:sp>
    </p:spTree>
  </p:cSld>
  <p:clrMapOvr>
    <a:masterClrMapping/>
  </p:clrMapOvr>
  <p:transition>
    <p:wedg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871788"/>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685800" y="1371601"/>
            <a:ext cx="7772400" cy="1500187"/>
          </a:xfrm>
        </p:spPr>
        <p:txBody>
          <a:bodyPr anchor="b"/>
          <a:lstStyle>
            <a:lvl1pPr marL="0" indent="0">
              <a:buNone/>
              <a:defRPr sz="2000">
                <a:solidFill>
                  <a:schemeClr val="bg2"/>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 name="Slide Number Placeholder 9"/>
          <p:cNvSpPr>
            <a:spLocks noGrp="1"/>
          </p:cNvSpPr>
          <p:nvPr>
            <p:ph type="sldNum" sz="quarter" idx="10"/>
          </p:nvPr>
        </p:nvSpPr>
        <p:spPr/>
        <p:txBody>
          <a:bodyPr/>
          <a:lstStyle/>
          <a:p>
            <a:fld id="{81582BD6-FC20-4557-852B-8433F8572D30}" type="slidenum">
              <a:rPr lang="en-US" smtClean="0"/>
              <a:pPr/>
              <a:t>‹#›</a:t>
            </a:fld>
            <a:endParaRPr lang="en-US" dirty="0"/>
          </a:p>
        </p:txBody>
      </p:sp>
      <p:sp>
        <p:nvSpPr>
          <p:cNvPr id="11" name="Footer Placeholder 10"/>
          <p:cNvSpPr>
            <a:spLocks noGrp="1"/>
          </p:cNvSpPr>
          <p:nvPr>
            <p:ph type="ftr" sz="quarter" idx="11"/>
          </p:nvPr>
        </p:nvSpPr>
        <p:spPr/>
        <p:txBody>
          <a:bodyPr/>
          <a:lstStyle/>
          <a:p>
            <a:endParaRPr lang="en-US" dirty="0"/>
          </a:p>
        </p:txBody>
      </p:sp>
    </p:spTree>
  </p:cSld>
  <p:clrMapOvr>
    <a:masterClrMapping/>
  </p:clrMapOvr>
  <p:transition>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295401"/>
            <a:ext cx="4038600" cy="4525964"/>
          </a:xfrm>
        </p:spPr>
        <p:txBody>
          <a:bodyPr/>
          <a:lstStyle>
            <a:lvl1pPr>
              <a:buClr>
                <a:schemeClr val="bg1">
                  <a:lumMod val="95000"/>
                </a:schemeClr>
              </a:buClr>
              <a:defRPr sz="2400"/>
            </a:lvl1pPr>
            <a:lvl2pPr>
              <a:buClr>
                <a:schemeClr val="bg1">
                  <a:lumMod val="95000"/>
                </a:schemeClr>
              </a:buClr>
              <a:defRPr sz="2000"/>
            </a:lvl2pPr>
            <a:lvl3pPr>
              <a:buClr>
                <a:schemeClr val="bg1">
                  <a:lumMod val="95000"/>
                </a:schemeClr>
              </a:buClr>
              <a:defRPr sz="2000"/>
            </a:lvl3pPr>
            <a:lvl4pPr>
              <a:buClr>
                <a:schemeClr val="bg1">
                  <a:lumMod val="95000"/>
                </a:schemeClr>
              </a:buClr>
              <a:defRPr sz="1800"/>
            </a:lvl4pPr>
            <a:lvl5pPr>
              <a:buClr>
                <a:schemeClr val="bg1">
                  <a:lumMod val="95000"/>
                </a:schemeClr>
              </a:buCl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95800" y="1295401"/>
            <a:ext cx="4038600" cy="4525964"/>
          </a:xfrm>
        </p:spPr>
        <p:txBody>
          <a:bodyPr/>
          <a:lstStyle>
            <a:lvl1pPr>
              <a:buClr>
                <a:schemeClr val="bg1">
                  <a:lumMod val="95000"/>
                </a:schemeClr>
              </a:buClr>
              <a:defRPr sz="2400"/>
            </a:lvl1pPr>
            <a:lvl2pPr>
              <a:buClr>
                <a:schemeClr val="bg1">
                  <a:lumMod val="95000"/>
                </a:schemeClr>
              </a:buClr>
              <a:defRPr sz="2000"/>
            </a:lvl2pPr>
            <a:lvl3pPr>
              <a:buClr>
                <a:schemeClr val="bg1">
                  <a:lumMod val="95000"/>
                </a:schemeClr>
              </a:buClr>
              <a:defRPr sz="2000"/>
            </a:lvl3pPr>
            <a:lvl4pPr>
              <a:buClr>
                <a:schemeClr val="bg1">
                  <a:lumMod val="95000"/>
                </a:schemeClr>
              </a:buClr>
              <a:defRPr sz="1800"/>
            </a:lvl4pPr>
            <a:lvl5pPr>
              <a:buClr>
                <a:schemeClr val="bg1">
                  <a:lumMod val="95000"/>
                </a:schemeClr>
              </a:buCl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8"/>
          <p:cNvSpPr>
            <a:spLocks noGrp="1"/>
          </p:cNvSpPr>
          <p:nvPr>
            <p:ph type="sldNum" sz="quarter" idx="14"/>
          </p:nvPr>
        </p:nvSpPr>
        <p:spPr>
          <a:xfrm>
            <a:off x="457200" y="6638075"/>
            <a:ext cx="2133600" cy="365125"/>
          </a:xfrm>
        </p:spPr>
        <p:txBody>
          <a:bodyPr/>
          <a:lstStyle/>
          <a:p>
            <a:fld id="{81582BD6-FC20-4557-852B-8433F8572D30}" type="slidenum">
              <a:rPr lang="en-US" smtClean="0"/>
              <a:pPr/>
              <a:t>‹#›</a:t>
            </a:fld>
            <a:endParaRPr lang="en-US" dirty="0"/>
          </a:p>
        </p:txBody>
      </p:sp>
      <p:sp>
        <p:nvSpPr>
          <p:cNvPr id="10" name="Footer Placeholder 9"/>
          <p:cNvSpPr>
            <a:spLocks noGrp="1"/>
          </p:cNvSpPr>
          <p:nvPr>
            <p:ph type="ftr" sz="quarter" idx="15"/>
          </p:nvPr>
        </p:nvSpPr>
        <p:spPr/>
        <p:txBody>
          <a:bodyPr/>
          <a:lstStyle/>
          <a:p>
            <a:endParaRPr lang="en-US" dirty="0"/>
          </a:p>
        </p:txBody>
      </p:sp>
      <p:sp>
        <p:nvSpPr>
          <p:cNvPr id="12" name="Title 11"/>
          <p:cNvSpPr>
            <a:spLocks noGrp="1"/>
          </p:cNvSpPr>
          <p:nvPr>
            <p:ph type="title"/>
          </p:nvPr>
        </p:nvSpPr>
        <p:spPr>
          <a:xfrm>
            <a:off x="152400" y="152400"/>
            <a:ext cx="8229600" cy="639763"/>
          </a:xfrm>
        </p:spPr>
        <p:txBody>
          <a:bodyPr/>
          <a:lstStyle/>
          <a:p>
            <a:r>
              <a:rPr lang="en-US" smtClean="0"/>
              <a:t>Click to edit Master title style</a:t>
            </a:r>
            <a:endParaRPr lang="en-US"/>
          </a:p>
        </p:txBody>
      </p:sp>
      <p:sp>
        <p:nvSpPr>
          <p:cNvPr id="13"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transition>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457200" y="1447801"/>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6" name="Content Placeholder 3"/>
          <p:cNvSpPr>
            <a:spLocks noGrp="1"/>
          </p:cNvSpPr>
          <p:nvPr>
            <p:ph sz="half" idx="2"/>
          </p:nvPr>
        </p:nvSpPr>
        <p:spPr>
          <a:xfrm>
            <a:off x="2971800" y="1447801"/>
            <a:ext cx="5715000" cy="1524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9" name="Content Placeholder 2"/>
          <p:cNvSpPr>
            <a:spLocks noGrp="1"/>
          </p:cNvSpPr>
          <p:nvPr>
            <p:ph sz="half" idx="14"/>
          </p:nvPr>
        </p:nvSpPr>
        <p:spPr>
          <a:xfrm>
            <a:off x="457200" y="3048000"/>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3"/>
          <p:cNvSpPr>
            <a:spLocks noGrp="1"/>
          </p:cNvSpPr>
          <p:nvPr>
            <p:ph sz="half" idx="15"/>
          </p:nvPr>
        </p:nvSpPr>
        <p:spPr>
          <a:xfrm>
            <a:off x="2971800" y="3048000"/>
            <a:ext cx="5715000" cy="1524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1" name="Title 10"/>
          <p:cNvSpPr>
            <a:spLocks noGrp="1"/>
          </p:cNvSpPr>
          <p:nvPr>
            <p:ph type="title"/>
          </p:nvPr>
        </p:nvSpPr>
        <p:spPr>
          <a:xfrm>
            <a:off x="152400" y="152400"/>
            <a:ext cx="8229600" cy="639763"/>
          </a:xfrm>
        </p:spPr>
        <p:txBody>
          <a:bodyPr/>
          <a:lstStyle/>
          <a:p>
            <a:r>
              <a:rPr lang="en-US" smtClean="0"/>
              <a:t>Click to edit Master title style</a:t>
            </a:r>
            <a:endParaRPr lang="en-US"/>
          </a:p>
        </p:txBody>
      </p:sp>
      <p:sp>
        <p:nvSpPr>
          <p:cNvPr id="12"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transition>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762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3"/>
          <p:cNvSpPr>
            <a:spLocks noGrp="1"/>
          </p:cNvSpPr>
          <p:nvPr>
            <p:ph sz="half" idx="2"/>
          </p:nvPr>
        </p:nvSpPr>
        <p:spPr>
          <a:xfrm>
            <a:off x="28575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1" name="Content Placeholder 3"/>
          <p:cNvSpPr>
            <a:spLocks noGrp="1"/>
          </p:cNvSpPr>
          <p:nvPr>
            <p:ph sz="half" idx="14"/>
          </p:nvPr>
        </p:nvSpPr>
        <p:spPr>
          <a:xfrm>
            <a:off x="56388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5" name="Content Placeholder 2"/>
          <p:cNvSpPr>
            <a:spLocks noGrp="1"/>
          </p:cNvSpPr>
          <p:nvPr>
            <p:ph sz="half" idx="15"/>
          </p:nvPr>
        </p:nvSpPr>
        <p:spPr>
          <a:xfrm>
            <a:off x="762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6" name="Content Placeholder 3"/>
          <p:cNvSpPr>
            <a:spLocks noGrp="1"/>
          </p:cNvSpPr>
          <p:nvPr>
            <p:ph sz="half" idx="16"/>
          </p:nvPr>
        </p:nvSpPr>
        <p:spPr>
          <a:xfrm>
            <a:off x="28575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7" name="Content Placeholder 3"/>
          <p:cNvSpPr>
            <a:spLocks noGrp="1"/>
          </p:cNvSpPr>
          <p:nvPr>
            <p:ph sz="half" idx="17"/>
          </p:nvPr>
        </p:nvSpPr>
        <p:spPr>
          <a:xfrm>
            <a:off x="56388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9" name="Title 18"/>
          <p:cNvSpPr>
            <a:spLocks noGrp="1"/>
          </p:cNvSpPr>
          <p:nvPr>
            <p:ph type="title"/>
          </p:nvPr>
        </p:nvSpPr>
        <p:spPr>
          <a:xfrm>
            <a:off x="152400" y="152400"/>
            <a:ext cx="8229600" cy="639763"/>
          </a:xfrm>
        </p:spPr>
        <p:txBody>
          <a:bodyPr/>
          <a:lstStyle/>
          <a:p>
            <a:r>
              <a:rPr lang="en-US" smtClean="0"/>
              <a:t>Click to edit Master title style</a:t>
            </a:r>
            <a:endParaRPr lang="en-US"/>
          </a:p>
        </p:txBody>
      </p:sp>
      <p:sp>
        <p:nvSpPr>
          <p:cNvPr id="20"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transition>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 y="1447801"/>
            <a:ext cx="4040188"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6200" y="1752601"/>
            <a:ext cx="4040188" cy="4068763"/>
          </a:xfrm>
        </p:spPr>
        <p:txBody>
          <a:bodyPr/>
          <a:lstStyle>
            <a:lvl1pPr>
              <a:lnSpc>
                <a:spcPct val="100000"/>
              </a:lnSpc>
              <a:buClr>
                <a:schemeClr val="bg1">
                  <a:lumMod val="95000"/>
                </a:schemeClr>
              </a:buClr>
              <a:defRPr sz="2000"/>
            </a:lvl1pPr>
            <a:lvl2pPr>
              <a:lnSpc>
                <a:spcPct val="100000"/>
              </a:lnSpc>
              <a:buClr>
                <a:schemeClr val="bg1">
                  <a:lumMod val="95000"/>
                </a:schemeClr>
              </a:buClr>
              <a:defRPr sz="2000"/>
            </a:lvl2pPr>
            <a:lvl3pPr>
              <a:lnSpc>
                <a:spcPct val="100000"/>
              </a:lnSpc>
              <a:buClr>
                <a:schemeClr val="bg1">
                  <a:lumMod val="95000"/>
                </a:schemeClr>
              </a:buClr>
              <a:defRPr sz="1800"/>
            </a:lvl3pPr>
            <a:lvl4pPr>
              <a:lnSpc>
                <a:spcPct val="100000"/>
              </a:lnSpc>
              <a:buClr>
                <a:schemeClr val="bg1">
                  <a:lumMod val="95000"/>
                </a:schemeClr>
              </a:buClr>
              <a:defRPr sz="1600"/>
            </a:lvl4pPr>
            <a:lvl5pPr>
              <a:lnSpc>
                <a:spcPct val="100000"/>
              </a:lnSpc>
              <a:buClr>
                <a:schemeClr val="bg1">
                  <a:lumMod val="95000"/>
                </a:schemeClr>
              </a:buCl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491039" y="1752601"/>
            <a:ext cx="4041775" cy="4068763"/>
          </a:xfrm>
        </p:spPr>
        <p:txBody>
          <a:bodyPr/>
          <a:lstStyle>
            <a:lvl1pPr>
              <a:buClr>
                <a:schemeClr val="bg1">
                  <a:lumMod val="95000"/>
                </a:schemeClr>
              </a:buClr>
              <a:defRPr sz="2000"/>
            </a:lvl1pPr>
            <a:lvl2pPr>
              <a:buClr>
                <a:schemeClr val="bg1">
                  <a:lumMod val="95000"/>
                </a:schemeClr>
              </a:buClr>
              <a:defRPr sz="2000"/>
            </a:lvl2pPr>
            <a:lvl3pPr>
              <a:buClr>
                <a:schemeClr val="bg1">
                  <a:lumMod val="95000"/>
                </a:schemeClr>
              </a:buClr>
              <a:defRPr sz="1800"/>
            </a:lvl3pPr>
            <a:lvl4pPr>
              <a:buClr>
                <a:schemeClr val="bg1">
                  <a:lumMod val="95000"/>
                </a:schemeClr>
              </a:buClr>
              <a:defRPr sz="1600"/>
            </a:lvl4pPr>
            <a:lvl5pPr>
              <a:buClr>
                <a:schemeClr val="bg1">
                  <a:lumMod val="95000"/>
                </a:schemeClr>
              </a:buCl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2"/>
          <p:cNvSpPr>
            <a:spLocks noGrp="1"/>
          </p:cNvSpPr>
          <p:nvPr>
            <p:ph type="body" idx="12"/>
          </p:nvPr>
        </p:nvSpPr>
        <p:spPr>
          <a:xfrm>
            <a:off x="4494212" y="1447802"/>
            <a:ext cx="4040188"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Slide Number Placeholder 9"/>
          <p:cNvSpPr>
            <a:spLocks noGrp="1"/>
          </p:cNvSpPr>
          <p:nvPr>
            <p:ph type="sldNum" sz="quarter" idx="14"/>
          </p:nvPr>
        </p:nvSpPr>
        <p:spPr/>
        <p:txBody>
          <a:bodyPr/>
          <a:lstStyle/>
          <a:p>
            <a:fld id="{81582BD6-FC20-4557-852B-8433F8572D30}" type="slidenum">
              <a:rPr lang="en-US" smtClean="0"/>
              <a:pPr/>
              <a:t>‹#›</a:t>
            </a:fld>
            <a:endParaRPr lang="en-US" dirty="0"/>
          </a:p>
        </p:txBody>
      </p:sp>
      <p:sp>
        <p:nvSpPr>
          <p:cNvPr id="11" name="Footer Placeholder 10"/>
          <p:cNvSpPr>
            <a:spLocks noGrp="1"/>
          </p:cNvSpPr>
          <p:nvPr>
            <p:ph type="ftr" sz="quarter" idx="15"/>
          </p:nvPr>
        </p:nvSpPr>
        <p:spPr/>
        <p:txBody>
          <a:bodyPr/>
          <a:lstStyle/>
          <a:p>
            <a:endParaRPr lang="en-US" dirty="0"/>
          </a:p>
        </p:txBody>
      </p:sp>
      <p:sp>
        <p:nvSpPr>
          <p:cNvPr id="17" name="Title 16"/>
          <p:cNvSpPr>
            <a:spLocks noGrp="1"/>
          </p:cNvSpPr>
          <p:nvPr>
            <p:ph type="title"/>
          </p:nvPr>
        </p:nvSpPr>
        <p:spPr>
          <a:xfrm>
            <a:off x="152400" y="152400"/>
            <a:ext cx="8229600" cy="639763"/>
          </a:xfrm>
        </p:spPr>
        <p:txBody>
          <a:bodyPr/>
          <a:lstStyle/>
          <a:p>
            <a:r>
              <a:rPr lang="en-US" smtClean="0"/>
              <a:t>Click to edit Master title style</a:t>
            </a:r>
            <a:endParaRPr lang="en-US"/>
          </a:p>
        </p:txBody>
      </p:sp>
      <p:sp>
        <p:nvSpPr>
          <p:cNvPr id="18"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transition>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Slide Number Placeholder 8"/>
          <p:cNvSpPr>
            <a:spLocks noGrp="1"/>
          </p:cNvSpPr>
          <p:nvPr>
            <p:ph type="sldNum" sz="quarter" idx="14"/>
          </p:nvPr>
        </p:nvSpPr>
        <p:spPr/>
        <p:txBody>
          <a:bodyPr/>
          <a:lstStyle/>
          <a:p>
            <a:fld id="{81582BD6-FC20-4557-852B-8433F8572D30}" type="slidenum">
              <a:rPr lang="en-US" smtClean="0"/>
              <a:pPr/>
              <a:t>‹#›</a:t>
            </a:fld>
            <a:endParaRPr lang="en-US" dirty="0"/>
          </a:p>
        </p:txBody>
      </p:sp>
      <p:sp>
        <p:nvSpPr>
          <p:cNvPr id="10" name="Footer Placeholder 9"/>
          <p:cNvSpPr>
            <a:spLocks noGrp="1"/>
          </p:cNvSpPr>
          <p:nvPr>
            <p:ph type="ftr" sz="quarter" idx="15"/>
          </p:nvPr>
        </p:nvSpPr>
        <p:spPr/>
        <p:txBody>
          <a:bodyPr/>
          <a:lstStyle/>
          <a:p>
            <a:endParaRPr lang="en-US" dirty="0"/>
          </a:p>
        </p:txBody>
      </p:sp>
      <p:sp>
        <p:nvSpPr>
          <p:cNvPr id="13" name="Title 12"/>
          <p:cNvSpPr>
            <a:spLocks noGrp="1"/>
          </p:cNvSpPr>
          <p:nvPr>
            <p:ph type="title"/>
          </p:nvPr>
        </p:nvSpPr>
        <p:spPr>
          <a:xfrm>
            <a:off x="1219200" y="457200"/>
            <a:ext cx="8229600" cy="639763"/>
          </a:xfrm>
        </p:spPr>
        <p:txBody>
          <a:bodyPr/>
          <a:lstStyle/>
          <a:p>
            <a:r>
              <a:rPr lang="en-US" smtClean="0"/>
              <a:t>Click to edit Master title style</a:t>
            </a:r>
            <a:endParaRPr lang="en-US"/>
          </a:p>
        </p:txBody>
      </p:sp>
      <p:sp>
        <p:nvSpPr>
          <p:cNvPr id="14" name="Text Placeholder 10"/>
          <p:cNvSpPr>
            <a:spLocks noGrp="1"/>
          </p:cNvSpPr>
          <p:nvPr>
            <p:ph type="body" sz="quarter" idx="13"/>
          </p:nvPr>
        </p:nvSpPr>
        <p:spPr>
          <a:xfrm>
            <a:off x="914400" y="9744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transition>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152400"/>
            <a:ext cx="8229600" cy="639763"/>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45200" y="808364"/>
            <a:ext cx="8229600" cy="505936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4"/>
          <p:cNvSpPr>
            <a:spLocks noGrp="1"/>
          </p:cNvSpPr>
          <p:nvPr>
            <p:ph type="ftr" sz="quarter" idx="3"/>
          </p:nvPr>
        </p:nvSpPr>
        <p:spPr>
          <a:xfrm>
            <a:off x="6248400" y="6653837"/>
            <a:ext cx="2895600" cy="365125"/>
          </a:xfrm>
          <a:prstGeom prst="rect">
            <a:avLst/>
          </a:prstGeom>
        </p:spPr>
        <p:txBody>
          <a:bodyPr/>
          <a:lstStyle>
            <a:lvl1pPr algn="r">
              <a:defRPr sz="900">
                <a:solidFill>
                  <a:schemeClr val="tx2"/>
                </a:solidFill>
                <a:latin typeface="Segoe UI" pitchFamily="34" charset="0"/>
                <a:cs typeface="Segoe UI" pitchFamily="34" charset="0"/>
              </a:defRPr>
            </a:lvl1pPr>
          </a:lstStyle>
          <a:p>
            <a:endParaRPr lang="en-US" dirty="0"/>
          </a:p>
        </p:txBody>
      </p:sp>
      <p:sp>
        <p:nvSpPr>
          <p:cNvPr id="11" name="Slide Number Placeholder 5"/>
          <p:cNvSpPr>
            <a:spLocks noGrp="1"/>
          </p:cNvSpPr>
          <p:nvPr>
            <p:ph type="sldNum" sz="quarter" idx="4"/>
          </p:nvPr>
        </p:nvSpPr>
        <p:spPr>
          <a:xfrm>
            <a:off x="76200" y="6638075"/>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81582BD6-FC20-4557-852B-8433F8572D30}" type="slidenum">
              <a:rPr lang="en-US" smtClean="0"/>
              <a:pPr/>
              <a:t>‹#›</a:t>
            </a:fld>
            <a:endParaRPr lang="en-US" dirty="0"/>
          </a:p>
        </p:txBody>
      </p:sp>
      <p:sp>
        <p:nvSpPr>
          <p:cNvPr id="7" name="TextBox 6"/>
          <p:cNvSpPr txBox="1"/>
          <p:nvPr/>
        </p:nvSpPr>
        <p:spPr>
          <a:xfrm>
            <a:off x="5257800" y="2895600"/>
            <a:ext cx="1219200" cy="10668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8" name="TextBox 7"/>
          <p:cNvSpPr txBox="1"/>
          <p:nvPr/>
        </p:nvSpPr>
        <p:spPr>
          <a:xfrm>
            <a:off x="5410200" y="2667000"/>
            <a:ext cx="1447800" cy="13716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61" r:id="rId6"/>
    <p:sldLayoutId id="2147483662" r:id="rId7"/>
    <p:sldLayoutId id="2147483653" r:id="rId8"/>
    <p:sldLayoutId id="2147483654" r:id="rId9"/>
    <p:sldLayoutId id="2147483655" r:id="rId10"/>
    <p:sldLayoutId id="2147483656" r:id="rId11"/>
    <p:sldLayoutId id="2147483664" r:id="rId12"/>
    <p:sldLayoutId id="2147483657" r:id="rId13"/>
    <p:sldLayoutId id="2147483658" r:id="rId14"/>
    <p:sldLayoutId id="2147483659" r:id="rId15"/>
  </p:sldLayoutIdLst>
  <p:transition>
    <p:wedge/>
  </p:transition>
  <p:hf sldNum="0" hdr="0" ftr="0" dt="0"/>
  <p:txStyles>
    <p:titleStyle>
      <a:lvl1pPr algn="l" defTabSz="914400" rtl="0" eaLnBrk="1" latinLnBrk="0" hangingPunct="1">
        <a:spcBef>
          <a:spcPct val="0"/>
        </a:spcBef>
        <a:buClr>
          <a:schemeClr val="bg1">
            <a:lumMod val="95000"/>
          </a:schemeClr>
        </a:buClr>
        <a:buFont typeface="Arial" pitchFamily="34" charset="0"/>
        <a:buChar char="•"/>
        <a:defRPr sz="3600" b="1" kern="1200" baseline="0">
          <a:solidFill>
            <a:schemeClr val="bg1"/>
          </a:solidFill>
          <a:latin typeface="+mj-lt"/>
          <a:ea typeface="+mj-ea"/>
          <a:cs typeface="Segoe UI" pitchFamily="34" charset="0"/>
        </a:defRPr>
      </a:lvl1pPr>
    </p:titleStyle>
    <p:bodyStyle>
      <a:lvl1pPr marL="173038" indent="-173038" algn="l" defTabSz="914400" rtl="0" eaLnBrk="1" latinLnBrk="0" hangingPunct="1">
        <a:lnSpc>
          <a:spcPct val="100000"/>
        </a:lnSpc>
        <a:spcBef>
          <a:spcPct val="20000"/>
        </a:spcBef>
        <a:buClr>
          <a:schemeClr val="bg1">
            <a:lumMod val="95000"/>
          </a:schemeClr>
        </a:buClr>
        <a:buSzPct val="70000"/>
        <a:buFont typeface="Arial" pitchFamily="34" charset="0"/>
        <a:buChar char="•"/>
        <a:defRPr sz="3200" kern="1200">
          <a:solidFill>
            <a:schemeClr val="bg1"/>
          </a:solidFill>
          <a:latin typeface="+mn-lt"/>
          <a:ea typeface="+mn-ea"/>
          <a:cs typeface="Segoe UI" pitchFamily="34" charset="0"/>
        </a:defRPr>
      </a:lvl1pPr>
      <a:lvl2pPr marL="627063" indent="-169863" algn="l" defTabSz="914400" rtl="0" eaLnBrk="1" latinLnBrk="0" hangingPunct="1">
        <a:lnSpc>
          <a:spcPct val="100000"/>
        </a:lnSpc>
        <a:spcBef>
          <a:spcPct val="20000"/>
        </a:spcBef>
        <a:buClr>
          <a:schemeClr val="bg1">
            <a:lumMod val="95000"/>
          </a:schemeClr>
        </a:buClr>
        <a:buSzPct val="70000"/>
        <a:buFont typeface="Arial" pitchFamily="34" charset="0"/>
        <a:buChar char="•"/>
        <a:defRPr sz="2800" kern="1200">
          <a:solidFill>
            <a:schemeClr val="bg1"/>
          </a:solidFill>
          <a:latin typeface="+mn-lt"/>
          <a:ea typeface="+mn-ea"/>
          <a:cs typeface="Segoe UI" pitchFamily="34" charset="0"/>
        </a:defRPr>
      </a:lvl2pPr>
      <a:lvl3pPr marL="1030288" indent="-115888" algn="l" defTabSz="914400" rtl="0" eaLnBrk="1" latinLnBrk="0" hangingPunct="1">
        <a:lnSpc>
          <a:spcPct val="100000"/>
        </a:lnSpc>
        <a:spcBef>
          <a:spcPct val="20000"/>
        </a:spcBef>
        <a:buClr>
          <a:schemeClr val="bg1">
            <a:lumMod val="95000"/>
          </a:schemeClr>
        </a:buClr>
        <a:buSzPct val="70000"/>
        <a:buFont typeface="Arial" pitchFamily="34" charset="0"/>
        <a:buChar char="•"/>
        <a:defRPr sz="2400" kern="1200">
          <a:solidFill>
            <a:schemeClr val="bg1"/>
          </a:solidFill>
          <a:latin typeface="+mn-lt"/>
          <a:ea typeface="+mn-ea"/>
          <a:cs typeface="Segoe UI" pitchFamily="34" charset="0"/>
        </a:defRPr>
      </a:lvl3pPr>
      <a:lvl4pPr marL="1482725" indent="-111125" algn="l" defTabSz="914400" rtl="0" eaLnBrk="1" latinLnBrk="0" hangingPunct="1">
        <a:lnSpc>
          <a:spcPct val="100000"/>
        </a:lnSpc>
        <a:spcBef>
          <a:spcPct val="20000"/>
        </a:spcBef>
        <a:buClr>
          <a:schemeClr val="bg1">
            <a:lumMod val="95000"/>
          </a:schemeClr>
        </a:buClr>
        <a:buSzPct val="70000"/>
        <a:buFont typeface="Arial" pitchFamily="34" charset="0"/>
        <a:buChar char="•"/>
        <a:defRPr sz="2000" kern="1200">
          <a:solidFill>
            <a:schemeClr val="bg1"/>
          </a:solidFill>
          <a:latin typeface="+mn-lt"/>
          <a:ea typeface="+mn-ea"/>
          <a:cs typeface="Segoe UI" pitchFamily="34" charset="0"/>
        </a:defRPr>
      </a:lvl4pPr>
      <a:lvl5pPr marL="1944688" indent="-115888" algn="l" defTabSz="914400" rtl="0" eaLnBrk="1" latinLnBrk="0" hangingPunct="1">
        <a:lnSpc>
          <a:spcPct val="100000"/>
        </a:lnSpc>
        <a:spcBef>
          <a:spcPct val="20000"/>
        </a:spcBef>
        <a:buClr>
          <a:schemeClr val="bg1">
            <a:lumMod val="95000"/>
          </a:schemeClr>
        </a:buClr>
        <a:buSzPct val="70000"/>
        <a:buFont typeface="Arial" pitchFamily="34" charset="0"/>
        <a:buChar char="•"/>
        <a:defRPr sz="2000" kern="1200">
          <a:solidFill>
            <a:schemeClr val="bg1"/>
          </a:solidFill>
          <a:latin typeface="+mn-lt"/>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presentermedia.com/mspp.html"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990600"/>
            <a:ext cx="7772400" cy="860425"/>
          </a:xfrm>
        </p:spPr>
        <p:txBody>
          <a:bodyPr/>
          <a:lstStyle/>
          <a:p>
            <a:r>
              <a:rPr lang="en-US" dirty="0" smtClean="0"/>
              <a:t>Copyright and Fair Use</a:t>
            </a:r>
            <a:br>
              <a:rPr lang="en-US" dirty="0" smtClean="0"/>
            </a:br>
            <a:r>
              <a:rPr lang="en-US" sz="2400" smtClean="0"/>
              <a:t>What Teachers Should </a:t>
            </a:r>
            <a:r>
              <a:rPr lang="en-US" sz="2400" dirty="0" smtClean="0"/>
              <a:t>K</a:t>
            </a:r>
            <a:r>
              <a:rPr lang="en-US" sz="2400" smtClean="0"/>
              <a:t>now </a:t>
            </a:r>
            <a:endParaRPr lang="en-US" sz="2400" dirty="0"/>
          </a:p>
        </p:txBody>
      </p:sp>
      <p:sp>
        <p:nvSpPr>
          <p:cNvPr id="3" name="Subtitle 2"/>
          <p:cNvSpPr>
            <a:spLocks noGrp="1"/>
          </p:cNvSpPr>
          <p:nvPr>
            <p:ph type="subTitle" idx="1"/>
          </p:nvPr>
        </p:nvSpPr>
        <p:spPr/>
        <p:txBody>
          <a:bodyPr>
            <a:normAutofit fontScale="62500" lnSpcReduction="20000"/>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April </a:t>
            </a:r>
            <a:r>
              <a:rPr lang="en-US" dirty="0" err="1" smtClean="0"/>
              <a:t>Shinpaugh</a:t>
            </a:r>
            <a:endParaRPr lang="en-US" dirty="0"/>
          </a:p>
        </p:txBody>
      </p:sp>
      <p:sp>
        <p:nvSpPr>
          <p:cNvPr id="4" name="TextBox 3"/>
          <p:cNvSpPr txBox="1"/>
          <p:nvPr/>
        </p:nvSpPr>
        <p:spPr>
          <a:xfrm>
            <a:off x="6477000" y="6392405"/>
            <a:ext cx="2362200" cy="228600"/>
          </a:xfrm>
          <a:prstGeom prst="rect">
            <a:avLst/>
          </a:prstGeom>
        </p:spPr>
        <p:txBody>
          <a:bodyPr vert="horz" wrap="square" lIns="91440" tIns="45720" rIns="91440" bIns="45720" rtlCol="0" anchor="ctr">
            <a:normAutofit fontScale="47500" lnSpcReduction="20000"/>
          </a:bodyPr>
          <a:lstStyle/>
          <a:p>
            <a:pPr>
              <a:spcBef>
                <a:spcPct val="0"/>
              </a:spcBef>
            </a:pPr>
            <a:r>
              <a:rPr lang="en-US" sz="2400" dirty="0"/>
              <a:t>By </a:t>
            </a:r>
            <a:r>
              <a:rPr lang="en-US" sz="2400" b="1" dirty="0">
                <a:hlinkClick r:id="rId2"/>
              </a:rPr>
              <a:t>PresenterMedia.com</a:t>
            </a: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pic>
        <p:nvPicPr>
          <p:cNvPr id="6" name="Content Placeholder 1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05400" y="990600"/>
            <a:ext cx="3200400" cy="3413761"/>
          </a:xfrm>
          <a:prstGeom prst="rect">
            <a:avLst/>
          </a:prstGeom>
          <a:ln w="53975" cap="rnd">
            <a:noFill/>
          </a:ln>
          <a:effectLst>
            <a:outerShdw blurRad="76200" dist="95250" dir="10500000" sx="97000" sy="23000" kx="900000" algn="br" rotWithShape="0">
              <a:srgbClr val="000000">
                <a:alpha val="20000"/>
              </a:srgbClr>
            </a:outerShdw>
          </a:effectLst>
        </p:spPr>
      </p:pic>
    </p:spTree>
  </p:cSld>
  <p:clrMapOvr>
    <a:masterClrMapping/>
  </p:clrMapOvr>
  <p:transition>
    <p:wedg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normAutofit lnSpcReduction="10000"/>
          </a:bodyPr>
          <a:lstStyle/>
          <a:p>
            <a:r>
              <a:rPr lang="en-US" dirty="0" smtClean="0"/>
              <a:t>In order to help my students understand manners, I would like to provide each of them a copy of a children’s book discussing using manners. Can I do this?</a:t>
            </a:r>
            <a:endParaRPr lang="en-US" dirty="0"/>
          </a:p>
        </p:txBody>
      </p:sp>
      <p:sp>
        <p:nvSpPr>
          <p:cNvPr id="31" name="Content Placeholder 30"/>
          <p:cNvSpPr>
            <a:spLocks noGrp="1"/>
          </p:cNvSpPr>
          <p:nvPr>
            <p:ph sz="half" idx="15"/>
          </p:nvPr>
        </p:nvSpPr>
        <p:spPr/>
        <p:txBody>
          <a:bodyPr>
            <a:normAutofit fontScale="92500"/>
          </a:bodyPr>
          <a:lstStyle/>
          <a:p>
            <a:r>
              <a:rPr lang="en-US" dirty="0" smtClean="0"/>
              <a:t>Yes. You many copy a two page maximum with 2500 words for each student. However, the book must have been obtained legally. There should only be one copy per student. </a:t>
            </a:r>
            <a:endParaRPr lang="en-US" dirty="0"/>
          </a:p>
          <a:p>
            <a:endParaRPr lang="en-US" dirty="0"/>
          </a:p>
        </p:txBody>
      </p:sp>
      <p:sp>
        <p:nvSpPr>
          <p:cNvPr id="6" name="Title 5"/>
          <p:cNvSpPr>
            <a:spLocks noGrp="1"/>
          </p:cNvSpPr>
          <p:nvPr>
            <p:ph type="title"/>
          </p:nvPr>
        </p:nvSpPr>
        <p:spPr/>
        <p:txBody>
          <a:bodyPr/>
          <a:lstStyle/>
          <a:p>
            <a:r>
              <a:rPr lang="en-US" dirty="0" smtClean="0"/>
              <a:t>Scenario 2</a:t>
            </a:r>
            <a:endParaRPr lang="en-US" dirty="0"/>
          </a:p>
        </p:txBody>
      </p:sp>
      <p:sp>
        <p:nvSpPr>
          <p:cNvPr id="9" name="Text Placeholder 8"/>
          <p:cNvSpPr>
            <a:spLocks noGrp="1"/>
          </p:cNvSpPr>
          <p:nvPr>
            <p:ph type="body" sz="quarter" idx="13"/>
          </p:nvPr>
        </p:nvSpPr>
        <p:spPr/>
        <p:txBody>
          <a:bodyPr/>
          <a:lstStyle/>
          <a:p>
            <a:r>
              <a:rPr lang="en-US" dirty="0" smtClean="0"/>
              <a:t>Using a children’s book</a:t>
            </a:r>
            <a:endParaRPr lang="en-US" dirty="0"/>
          </a:p>
        </p:txBody>
      </p:sp>
      <p:pic>
        <p:nvPicPr>
          <p:cNvPr id="15" name="Content Placeholder 15"/>
          <p:cNvPicPr>
            <a:picLocks noGrp="1" noChangeAspect="1"/>
          </p:cNvPicPr>
          <p:nvPr>
            <p:ph sz="half" idx="14"/>
          </p:nvPr>
        </p:nvPicPr>
        <p:blipFill>
          <a:blip r:embed="rId2" cstate="print">
            <a:extLst>
              <a:ext uri="{28A0092B-C50C-407E-A947-70E740481C1C}">
                <a14:useLocalDpi xmlns:a14="http://schemas.microsoft.com/office/drawing/2010/main" xmlns="" val="0"/>
              </a:ext>
            </a:extLst>
          </a:blip>
          <a:stretch>
            <a:fillRect/>
          </a:stretch>
        </p:blipFill>
        <p:spPr>
          <a:xfrm>
            <a:off x="0" y="1295400"/>
            <a:ext cx="2857500" cy="3048000"/>
          </a:xfrm>
          <a:prstGeom prst="rect">
            <a:avLst/>
          </a:prstGeom>
          <a:ln w="53975" cap="rnd">
            <a:noFill/>
          </a:ln>
          <a:effectLst>
            <a:outerShdw blurRad="76200" dist="95250" dir="10500000" sx="97000" sy="23000" kx="900000" algn="br" rotWithShape="0">
              <a:srgbClr val="000000">
                <a:alpha val="20000"/>
              </a:srgbClr>
            </a:outerShdw>
          </a:effectLst>
        </p:spPr>
      </p:pic>
      <p:sp>
        <p:nvSpPr>
          <p:cNvPr id="7" name="TextBox 6"/>
          <p:cNvSpPr txBox="1"/>
          <p:nvPr/>
        </p:nvSpPr>
        <p:spPr>
          <a:xfrm>
            <a:off x="3810000" y="4572000"/>
            <a:ext cx="4876800" cy="8382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10" name="TextBox 9"/>
          <p:cNvSpPr txBox="1"/>
          <p:nvPr/>
        </p:nvSpPr>
        <p:spPr>
          <a:xfrm>
            <a:off x="3962400" y="4953000"/>
            <a:ext cx="4800600" cy="8382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US" sz="2400" dirty="0" smtClean="0">
                <a:solidFill>
                  <a:schemeClr val="bg1"/>
                </a:solidFill>
                <a:latin typeface="Perpetua" pitchFamily="18" charset="0"/>
                <a:ea typeface="+mj-ea"/>
                <a:cs typeface="+mj-cs"/>
              </a:rPr>
              <a:t>(“Copyright and Fair”)</a:t>
            </a:r>
            <a:endParaRPr kumimoji="0" lang="en-US" sz="2400" b="0" i="0" u="none" strike="noStrike" kern="1200" cap="none" spc="0" normalizeH="0" baseline="0" noProof="0" dirty="0" smtClean="0">
              <a:ln>
                <a:noFill/>
              </a:ln>
              <a:solidFill>
                <a:schemeClr val="bg1"/>
              </a:solidFill>
              <a:effectLst/>
              <a:uLnTx/>
              <a:uFillTx/>
              <a:latin typeface="Perpetua" pitchFamily="18" charset="0"/>
              <a:ea typeface="+mj-ea"/>
              <a:cs typeface="+mj-cs"/>
            </a:endParaRPr>
          </a:p>
        </p:txBody>
      </p:sp>
    </p:spTree>
  </p:cSld>
  <p:clrMapOvr>
    <a:masterClrMapping/>
  </p:clrMapOvr>
  <p:transition>
    <p:wedg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normAutofit lnSpcReduction="10000"/>
          </a:bodyPr>
          <a:lstStyle/>
          <a:p>
            <a:r>
              <a:rPr lang="en-US" dirty="0" smtClean="0"/>
              <a:t>The school music teacher is wanting students to do a project using a musical piece in a multimedia project. What are the guidelines for doing this?</a:t>
            </a:r>
            <a:endParaRPr lang="en-US" dirty="0"/>
          </a:p>
        </p:txBody>
      </p:sp>
      <p:sp>
        <p:nvSpPr>
          <p:cNvPr id="31" name="Content Placeholder 30"/>
          <p:cNvSpPr>
            <a:spLocks noGrp="1"/>
          </p:cNvSpPr>
          <p:nvPr>
            <p:ph sz="half" idx="15"/>
          </p:nvPr>
        </p:nvSpPr>
        <p:spPr/>
        <p:txBody>
          <a:bodyPr>
            <a:normAutofit lnSpcReduction="10000"/>
          </a:bodyPr>
          <a:lstStyle/>
          <a:p>
            <a:r>
              <a:rPr lang="en-US" dirty="0" smtClean="0"/>
              <a:t>10 percent of the music can be used by teachers or students for the multimedia project. A maximum of 30 seconds must be used and the project must be educational.</a:t>
            </a:r>
            <a:endParaRPr lang="en-US" dirty="0"/>
          </a:p>
          <a:p>
            <a:endParaRPr lang="en-US" dirty="0"/>
          </a:p>
        </p:txBody>
      </p:sp>
      <p:sp>
        <p:nvSpPr>
          <p:cNvPr id="6" name="Title 5"/>
          <p:cNvSpPr>
            <a:spLocks noGrp="1"/>
          </p:cNvSpPr>
          <p:nvPr>
            <p:ph type="title"/>
          </p:nvPr>
        </p:nvSpPr>
        <p:spPr/>
        <p:txBody>
          <a:bodyPr/>
          <a:lstStyle/>
          <a:p>
            <a:r>
              <a:rPr lang="en-US" dirty="0" smtClean="0"/>
              <a:t>Scenario 3</a:t>
            </a:r>
            <a:endParaRPr lang="en-US" dirty="0"/>
          </a:p>
        </p:txBody>
      </p:sp>
      <p:sp>
        <p:nvSpPr>
          <p:cNvPr id="9" name="Text Placeholder 8"/>
          <p:cNvSpPr>
            <a:spLocks noGrp="1"/>
          </p:cNvSpPr>
          <p:nvPr>
            <p:ph type="body" sz="quarter" idx="13"/>
          </p:nvPr>
        </p:nvSpPr>
        <p:spPr/>
        <p:txBody>
          <a:bodyPr/>
          <a:lstStyle/>
          <a:p>
            <a:r>
              <a:rPr lang="en-US" dirty="0" smtClean="0"/>
              <a:t>Music</a:t>
            </a:r>
            <a:endParaRPr lang="en-US" dirty="0"/>
          </a:p>
        </p:txBody>
      </p:sp>
      <p:pic>
        <p:nvPicPr>
          <p:cNvPr id="15" name="Content Placeholder 15"/>
          <p:cNvPicPr>
            <a:picLocks noGrp="1" noChangeAspect="1"/>
          </p:cNvPicPr>
          <p:nvPr>
            <p:ph sz="half" idx="14"/>
          </p:nvPr>
        </p:nvPicPr>
        <p:blipFill>
          <a:blip r:embed="rId2" cstate="print">
            <a:extLst>
              <a:ext uri="{28A0092B-C50C-407E-A947-70E740481C1C}">
                <a14:useLocalDpi xmlns:a14="http://schemas.microsoft.com/office/drawing/2010/main" xmlns="" val="0"/>
              </a:ext>
            </a:extLst>
          </a:blip>
          <a:stretch>
            <a:fillRect/>
          </a:stretch>
        </p:blipFill>
        <p:spPr>
          <a:xfrm>
            <a:off x="152400" y="1295400"/>
            <a:ext cx="2857500" cy="3048000"/>
          </a:xfrm>
          <a:prstGeom prst="rect">
            <a:avLst/>
          </a:prstGeom>
          <a:ln w="53975" cap="rnd">
            <a:noFill/>
          </a:ln>
          <a:effectLst>
            <a:outerShdw blurRad="76200" dist="95250" dir="10500000" sx="97000" sy="23000" kx="900000" algn="br" rotWithShape="0">
              <a:srgbClr val="000000">
                <a:alpha val="20000"/>
              </a:srgbClr>
            </a:outerShdw>
          </a:effectLst>
        </p:spPr>
      </p:pic>
      <p:sp>
        <p:nvSpPr>
          <p:cNvPr id="7" name="TextBox 6"/>
          <p:cNvSpPr txBox="1"/>
          <p:nvPr/>
        </p:nvSpPr>
        <p:spPr>
          <a:xfrm>
            <a:off x="4267200" y="4648200"/>
            <a:ext cx="4495800" cy="11430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chemeClr val="bg1"/>
                </a:solidFill>
                <a:effectLst/>
                <a:uLnTx/>
                <a:uFillTx/>
                <a:latin typeface="Perpetua" pitchFamily="18" charset="0"/>
                <a:ea typeface="+mj-ea"/>
                <a:cs typeface="+mj-cs"/>
              </a:rPr>
              <a:t>(“Copyright and Fair”)</a:t>
            </a:r>
          </a:p>
        </p:txBody>
      </p:sp>
    </p:spTree>
  </p:cSld>
  <p:clrMapOvr>
    <a:masterClrMapping/>
  </p:clrMapOvr>
  <p:transition>
    <p:wedg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166842"/>
            <a:ext cx="8305800" cy="3816429"/>
          </a:xfrm>
          <a:prstGeom prst="rect">
            <a:avLst/>
          </a:prstGeom>
        </p:spPr>
        <p:txBody>
          <a:bodyPr wrap="square">
            <a:spAutoFit/>
          </a:bodyPr>
          <a:lstStyle/>
          <a:p>
            <a:r>
              <a:rPr lang="en-US" sz="2200" dirty="0" smtClean="0">
                <a:solidFill>
                  <a:schemeClr val="bg1"/>
                </a:solidFill>
              </a:rPr>
              <a:t>Hanson, J. (Designer). (2011, 05 11). Copyright Issues in Teaching: Issues for </a:t>
            </a:r>
            <a:r>
              <a:rPr lang="en-US" sz="2200" dirty="0" err="1" smtClean="0">
                <a:solidFill>
                  <a:schemeClr val="bg1"/>
                </a:solidFill>
              </a:rPr>
              <a:t>Onground</a:t>
            </a:r>
            <a:r>
              <a:rPr lang="en-US" sz="2200" dirty="0" smtClean="0">
                <a:solidFill>
                  <a:schemeClr val="bg1"/>
                </a:solidFill>
              </a:rPr>
              <a:t> to Online Classes [Web Video]. Retrieved from https://kennesaw.view.usg.edu/content/enforced/343293-CO.430.ITEC7445.51819.20141/7445_ModFour/CopyrightByJonHansen_KSU.pdf?_&amp;d2lSessionVal=QZdEGr50FdCNMn5lJaiFkA9Oe </a:t>
            </a:r>
          </a:p>
          <a:p>
            <a:endParaRPr lang="en-US" sz="2200" dirty="0" smtClean="0">
              <a:solidFill>
                <a:schemeClr val="bg1"/>
              </a:solidFill>
            </a:endParaRPr>
          </a:p>
          <a:p>
            <a:r>
              <a:rPr lang="en-US" sz="2200" dirty="0" smtClean="0">
                <a:solidFill>
                  <a:schemeClr val="bg1"/>
                </a:solidFill>
              </a:rPr>
              <a:t>http://www.copyright.com/Services/copyrightoncampus/basics/fairuse_rules.htm</a:t>
            </a:r>
          </a:p>
          <a:p>
            <a:endParaRPr lang="en-US" sz="2200" dirty="0" smtClean="0">
              <a:solidFill>
                <a:schemeClr val="bg1"/>
              </a:solidFill>
            </a:endParaRPr>
          </a:p>
          <a:p>
            <a:r>
              <a:rPr lang="en-US" sz="2200" i="1" dirty="0" smtClean="0">
                <a:solidFill>
                  <a:schemeClr val="bg1"/>
                </a:solidFill>
              </a:rPr>
              <a:t>Copyright and fair use guidelines for teachers</a:t>
            </a:r>
            <a:r>
              <a:rPr lang="en-US" sz="2200" dirty="0" smtClean="0">
                <a:solidFill>
                  <a:schemeClr val="bg1"/>
                </a:solidFill>
              </a:rPr>
              <a:t>. (</a:t>
            </a:r>
            <a:r>
              <a:rPr lang="en-US" sz="2200" dirty="0" err="1" smtClean="0">
                <a:solidFill>
                  <a:schemeClr val="bg1"/>
                </a:solidFill>
              </a:rPr>
              <a:t>n.d</a:t>
            </a:r>
            <a:r>
              <a:rPr lang="en-US" sz="2200" dirty="0" smtClean="0">
                <a:solidFill>
                  <a:schemeClr val="bg1"/>
                </a:solidFill>
              </a:rPr>
              <a:t>.). Retrieved from http://www6.district125.k12.il.us/staffdev/copyright_chart.pdf </a:t>
            </a:r>
          </a:p>
        </p:txBody>
      </p:sp>
      <p:sp>
        <p:nvSpPr>
          <p:cNvPr id="3" name="TextBox 2"/>
          <p:cNvSpPr txBox="1"/>
          <p:nvPr/>
        </p:nvSpPr>
        <p:spPr>
          <a:xfrm>
            <a:off x="1066800" y="457200"/>
            <a:ext cx="6553200" cy="609600"/>
          </a:xfrm>
          <a:prstGeom prst="rect">
            <a:avLst/>
          </a:prstGeom>
        </p:spPr>
        <p:txBody>
          <a:bodyPr vert="horz" wrap="square" lIns="91440" tIns="45720" rIns="91440" bIns="45720" rtlCol="0" anchor="ctr">
            <a:noAutofit/>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3600" b="0" i="0" u="none" strike="noStrike" kern="1200" cap="none" spc="0" normalizeH="0" baseline="0" noProof="0" dirty="0" smtClean="0">
                <a:ln>
                  <a:noFill/>
                </a:ln>
                <a:solidFill>
                  <a:schemeClr val="bg1"/>
                </a:solidFill>
                <a:effectLst/>
                <a:uLnTx/>
                <a:uFillTx/>
                <a:latin typeface="+mj-lt"/>
                <a:ea typeface="+mj-ea"/>
                <a:cs typeface="+mj-cs"/>
              </a:rPr>
              <a:t>Resources</a:t>
            </a:r>
          </a:p>
        </p:txBody>
      </p:sp>
    </p:spTree>
  </p:cSld>
  <p:clrMapOvr>
    <a:masterClrMapping/>
  </p:clrMapOvr>
  <p:transition>
    <p:wedg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r>
              <a:rPr lang="en-US" dirty="0" smtClean="0"/>
              <a:t>Copyright:</a:t>
            </a:r>
          </a:p>
          <a:p>
            <a:pPr lvl="1"/>
            <a:r>
              <a:rPr lang="en-US" dirty="0" smtClean="0"/>
              <a:t>Exclusive legal rights to reproduce, publish, sell, or distribute the matter and form of something (as a literary, musical, or artistic work)</a:t>
            </a:r>
          </a:p>
          <a:p>
            <a:pPr lvl="1"/>
            <a:endParaRPr lang="en-US" dirty="0" smtClean="0"/>
          </a:p>
          <a:p>
            <a:endParaRPr lang="en-US" dirty="0" smtClean="0"/>
          </a:p>
          <a:p>
            <a:r>
              <a:rPr lang="en-US" dirty="0" smtClean="0"/>
              <a:t>Fair Use:</a:t>
            </a:r>
          </a:p>
          <a:p>
            <a:pPr lvl="1"/>
            <a:r>
              <a:rPr lang="en-US" dirty="0" smtClean="0"/>
              <a:t>Legal doctrine that portions of copyright materials may be used without permission of copyright owner provided the use is fair and reasonable, does not substantially impair the value of materials, and does not curtail the profits reasonably expected by owner</a:t>
            </a:r>
          </a:p>
        </p:txBody>
      </p:sp>
      <p:sp>
        <p:nvSpPr>
          <p:cNvPr id="6" name="Title 5"/>
          <p:cNvSpPr>
            <a:spLocks noGrp="1"/>
          </p:cNvSpPr>
          <p:nvPr>
            <p:ph type="title"/>
          </p:nvPr>
        </p:nvSpPr>
        <p:spPr/>
        <p:txBody>
          <a:bodyPr/>
          <a:lstStyle/>
          <a:p>
            <a:r>
              <a:rPr lang="en-US" dirty="0" smtClean="0"/>
              <a:t>What is Copyright and Fair Use?</a:t>
            </a:r>
            <a:endParaRPr lang="en-US" dirty="0"/>
          </a:p>
        </p:txBody>
      </p:sp>
    </p:spTree>
  </p:cSld>
  <p:clrMapOvr>
    <a:masterClrMapping/>
  </p:clrMapOvr>
  <p:transition>
    <p:wedg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609600"/>
            <a:ext cx="7772400" cy="860425"/>
          </a:xfrm>
        </p:spPr>
        <p:txBody>
          <a:bodyPr/>
          <a:lstStyle/>
          <a:p>
            <a:r>
              <a:rPr lang="en-US" dirty="0" smtClean="0"/>
              <a:t>Copyright Protection</a:t>
            </a:r>
            <a:endParaRPr lang="en-US" dirty="0"/>
          </a:p>
        </p:txBody>
      </p:sp>
      <p:sp>
        <p:nvSpPr>
          <p:cNvPr id="3" name="Subtitle 2"/>
          <p:cNvSpPr>
            <a:spLocks noGrp="1"/>
          </p:cNvSpPr>
          <p:nvPr>
            <p:ph type="subTitle" idx="1"/>
          </p:nvPr>
        </p:nvSpPr>
        <p:spPr>
          <a:xfrm>
            <a:off x="838200" y="1676400"/>
            <a:ext cx="7753800" cy="2209800"/>
          </a:xfrm>
        </p:spPr>
        <p:txBody>
          <a:bodyPr>
            <a:normAutofit fontScale="85000" lnSpcReduction="20000"/>
          </a:bodyPr>
          <a:lstStyle/>
          <a:p>
            <a:pPr>
              <a:buFont typeface="Arial" pitchFamily="34" charset="0"/>
              <a:buChar char="•"/>
            </a:pPr>
            <a:r>
              <a:rPr lang="en-US" dirty="0" smtClean="0"/>
              <a:t> Fixed words, pictures, movies, music, software</a:t>
            </a:r>
          </a:p>
          <a:p>
            <a:pPr>
              <a:buFont typeface="Arial" pitchFamily="34" charset="0"/>
              <a:buChar char="•"/>
            </a:pPr>
            <a:r>
              <a:rPr lang="en-US" dirty="0" smtClean="0"/>
              <a:t>Items do not have to be registered to be protected</a:t>
            </a:r>
          </a:p>
          <a:p>
            <a:pPr>
              <a:buFont typeface="Arial" pitchFamily="34" charset="0"/>
              <a:buChar char="•"/>
            </a:pPr>
            <a:r>
              <a:rPr lang="en-US" dirty="0" smtClean="0"/>
              <a:t>70 + years of protection</a:t>
            </a:r>
          </a:p>
          <a:p>
            <a:pPr>
              <a:buFont typeface="Arial" pitchFamily="34" charset="0"/>
              <a:buChar char="•"/>
            </a:pPr>
            <a:r>
              <a:rPr lang="en-US" dirty="0" smtClean="0"/>
              <a:t>Does not have to contain the copyright © logo to be protected by the United States copyright laws</a:t>
            </a:r>
          </a:p>
          <a:p>
            <a:pPr>
              <a:buFont typeface="Arial" pitchFamily="34" charset="0"/>
              <a:buChar char="•"/>
            </a:pPr>
            <a:r>
              <a:rPr lang="en-US" dirty="0" smtClean="0"/>
              <a:t>Must request permission from the owner of the work to reproduce a copyrighted work</a:t>
            </a:r>
          </a:p>
          <a:p>
            <a:endParaRPr lang="en-US" dirty="0" smtClean="0"/>
          </a:p>
          <a:p>
            <a:pPr>
              <a:buFont typeface="Arial" pitchFamily="34" charset="0"/>
              <a:buChar char="•"/>
            </a:pPr>
            <a:endParaRPr lang="en-US" dirty="0"/>
          </a:p>
        </p:txBody>
      </p:sp>
      <p:sp>
        <p:nvSpPr>
          <p:cNvPr id="10241"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(Hanson, Copyright Issues in Teaching: Issues for Onground to Online Classes)</a:t>
            </a:r>
            <a:r>
              <a:rPr kumimoji="0" lang="en-US" sz="600" b="0" i="0" u="none" strike="noStrike" cap="none" normalizeH="0" baseline="0" smtClean="0">
                <a:ln>
                  <a:noFill/>
                </a:ln>
                <a:solidFill>
                  <a:schemeClr val="tx1"/>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TextBox 4"/>
          <p:cNvSpPr txBox="1"/>
          <p:nvPr/>
        </p:nvSpPr>
        <p:spPr>
          <a:xfrm>
            <a:off x="990600" y="3962400"/>
            <a:ext cx="7239000" cy="304800"/>
          </a:xfrm>
          <a:prstGeom prst="rect">
            <a:avLst/>
          </a:prstGeom>
        </p:spPr>
        <p:txBody>
          <a:bodyPr vert="horz" wrap="square" lIns="91440" tIns="45720" rIns="91440" bIns="45720" rtlCol="0" anchor="ctr">
            <a:normAutofit fontScale="92500" lnSpcReduction="20000"/>
          </a:bodyPr>
          <a:lstStyle/>
          <a:p>
            <a:pPr>
              <a:buFont typeface="Arial" pitchFamily="34" charset="0"/>
              <a:buChar char="•"/>
            </a:pPr>
            <a:r>
              <a:rPr lang="en-US" dirty="0" smtClean="0">
                <a:solidFill>
                  <a:schemeClr val="bg1"/>
                </a:solidFill>
              </a:rPr>
              <a:t>(Hanson, Copyright Issues in Teaching: Issues for </a:t>
            </a:r>
            <a:r>
              <a:rPr lang="en-US" dirty="0" err="1" smtClean="0">
                <a:solidFill>
                  <a:schemeClr val="bg1"/>
                </a:solidFill>
              </a:rPr>
              <a:t>Onground</a:t>
            </a:r>
            <a:r>
              <a:rPr lang="en-US" dirty="0" smtClean="0">
                <a:solidFill>
                  <a:schemeClr val="bg1"/>
                </a:solidFill>
              </a:rPr>
              <a:t> to Online Classes)</a:t>
            </a:r>
          </a:p>
        </p:txBody>
      </p:sp>
    </p:spTree>
  </p:cSld>
  <p:clrMapOvr>
    <a:masterClrMapping/>
  </p:clrMapOvr>
  <p:transition>
    <p:wedg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style>
          <a:lnRef idx="1">
            <a:schemeClr val="accent5"/>
          </a:lnRef>
          <a:fillRef idx="3">
            <a:schemeClr val="accent5"/>
          </a:fillRef>
          <a:effectRef idx="2">
            <a:schemeClr val="accent5"/>
          </a:effectRef>
          <a:fontRef idx="minor">
            <a:schemeClr val="lt1"/>
          </a:fontRef>
        </p:style>
        <p:txBody>
          <a:bodyPr/>
          <a:lstStyle/>
          <a:p>
            <a:r>
              <a:rPr lang="en-US" dirty="0" smtClean="0">
                <a:solidFill>
                  <a:schemeClr val="tx1">
                    <a:lumMod val="95000"/>
                    <a:lumOff val="5000"/>
                  </a:schemeClr>
                </a:solidFill>
              </a:rPr>
              <a:t>Non-copyright items</a:t>
            </a:r>
            <a:endParaRPr lang="en-US" dirty="0">
              <a:solidFill>
                <a:schemeClr val="tx1">
                  <a:lumMod val="95000"/>
                  <a:lumOff val="5000"/>
                </a:schemeClr>
              </a:solidFill>
            </a:endParaRPr>
          </a:p>
        </p:txBody>
      </p:sp>
      <p:sp>
        <p:nvSpPr>
          <p:cNvPr id="3" name="Content Placeholder 2"/>
          <p:cNvSpPr>
            <a:spLocks noGrp="1"/>
          </p:cNvSpPr>
          <p:nvPr>
            <p:ph sz="half" idx="2"/>
          </p:nvPr>
        </p:nvSpPr>
        <p:spPr/>
        <p:txBody>
          <a:bodyPr/>
          <a:lstStyle/>
          <a:p>
            <a:r>
              <a:rPr lang="en-US" dirty="0" smtClean="0"/>
              <a:t>Ideas</a:t>
            </a:r>
          </a:p>
          <a:p>
            <a:r>
              <a:rPr lang="en-US" dirty="0" smtClean="0"/>
              <a:t>Facts</a:t>
            </a:r>
            <a:endParaRPr lang="en-US" dirty="0"/>
          </a:p>
          <a:p>
            <a:r>
              <a:rPr lang="en-US" dirty="0" smtClean="0"/>
              <a:t>Discoveries</a:t>
            </a:r>
          </a:p>
          <a:p>
            <a:r>
              <a:rPr lang="en-US" dirty="0" smtClean="0"/>
              <a:t>U.S. Government Works</a:t>
            </a:r>
          </a:p>
          <a:p>
            <a:r>
              <a:rPr lang="en-US" dirty="0" smtClean="0"/>
              <a:t>Phrases</a:t>
            </a:r>
          </a:p>
          <a:p>
            <a:r>
              <a:rPr lang="en-US" dirty="0" smtClean="0"/>
              <a:t>Slogans</a:t>
            </a:r>
          </a:p>
          <a:p>
            <a:r>
              <a:rPr lang="en-US" dirty="0" smtClean="0"/>
              <a:t>Compilations</a:t>
            </a:r>
          </a:p>
          <a:p>
            <a:r>
              <a:rPr lang="en-US" dirty="0" smtClean="0"/>
              <a:t>Databases</a:t>
            </a:r>
          </a:p>
          <a:p>
            <a:r>
              <a:rPr lang="en-US" dirty="0" smtClean="0"/>
              <a:t>Social Property</a:t>
            </a:r>
          </a:p>
        </p:txBody>
      </p:sp>
      <p:sp>
        <p:nvSpPr>
          <p:cNvPr id="4" name="Content Placeholder 3"/>
          <p:cNvSpPr>
            <a:spLocks noGrp="1"/>
          </p:cNvSpPr>
          <p:nvPr>
            <p:ph sz="quarter" idx="4"/>
          </p:nvPr>
        </p:nvSpPr>
        <p:spPr/>
        <p:txBody>
          <a:bodyPr/>
          <a:lstStyle/>
          <a:p>
            <a:r>
              <a:rPr lang="en-US" dirty="0" smtClean="0"/>
              <a:t>Movies i.e. Disney</a:t>
            </a:r>
          </a:p>
          <a:p>
            <a:r>
              <a:rPr lang="en-US" dirty="0" smtClean="0"/>
              <a:t>Music </a:t>
            </a:r>
          </a:p>
          <a:p>
            <a:r>
              <a:rPr lang="en-US" dirty="0" smtClean="0"/>
              <a:t>Software i.e. Apple</a:t>
            </a:r>
          </a:p>
          <a:p>
            <a:r>
              <a:rPr lang="en-US" dirty="0" smtClean="0"/>
              <a:t>Photographs</a:t>
            </a:r>
          </a:p>
          <a:p>
            <a:r>
              <a:rPr lang="en-US" dirty="0" smtClean="0"/>
              <a:t>Sheet music</a:t>
            </a:r>
          </a:p>
          <a:p>
            <a:r>
              <a:rPr lang="en-US" dirty="0" smtClean="0"/>
              <a:t>Original works</a:t>
            </a:r>
          </a:p>
          <a:p>
            <a:endParaRPr lang="en-US" dirty="0"/>
          </a:p>
        </p:txBody>
      </p:sp>
      <p:sp>
        <p:nvSpPr>
          <p:cNvPr id="5" name="Text Placeholder 4"/>
          <p:cNvSpPr>
            <a:spLocks noGrp="1"/>
          </p:cNvSpPr>
          <p:nvPr>
            <p:ph type="body" idx="12"/>
          </p:nvPr>
        </p:nvSpPr>
        <p:spPr/>
        <p:style>
          <a:lnRef idx="1">
            <a:schemeClr val="accent5"/>
          </a:lnRef>
          <a:fillRef idx="3">
            <a:schemeClr val="accent5"/>
          </a:fillRef>
          <a:effectRef idx="2">
            <a:schemeClr val="accent5"/>
          </a:effectRef>
          <a:fontRef idx="minor">
            <a:schemeClr val="lt1"/>
          </a:fontRef>
        </p:style>
        <p:txBody>
          <a:bodyPr/>
          <a:lstStyle/>
          <a:p>
            <a:r>
              <a:rPr lang="en-US" dirty="0" smtClean="0">
                <a:solidFill>
                  <a:schemeClr val="tx1">
                    <a:lumMod val="95000"/>
                    <a:lumOff val="5000"/>
                  </a:schemeClr>
                </a:solidFill>
              </a:rPr>
              <a:t>Copyright items</a:t>
            </a:r>
            <a:endParaRPr lang="en-US" dirty="0">
              <a:solidFill>
                <a:schemeClr val="tx1">
                  <a:lumMod val="95000"/>
                  <a:lumOff val="5000"/>
                </a:schemeClr>
              </a:solidFill>
            </a:endParaRPr>
          </a:p>
        </p:txBody>
      </p:sp>
      <p:sp>
        <p:nvSpPr>
          <p:cNvPr id="6" name="Title 5"/>
          <p:cNvSpPr>
            <a:spLocks noGrp="1"/>
          </p:cNvSpPr>
          <p:nvPr>
            <p:ph type="title"/>
          </p:nvPr>
        </p:nvSpPr>
        <p:spPr/>
        <p:txBody>
          <a:bodyPr/>
          <a:lstStyle/>
          <a:p>
            <a:r>
              <a:rPr lang="en-US" dirty="0" smtClean="0"/>
              <a:t>What does not fall under copyright?</a:t>
            </a:r>
            <a:endParaRPr lang="en-US" dirty="0"/>
          </a:p>
        </p:txBody>
      </p:sp>
      <p:sp>
        <p:nvSpPr>
          <p:cNvPr id="7" name="Text Placeholder 6"/>
          <p:cNvSpPr>
            <a:spLocks noGrp="1"/>
          </p:cNvSpPr>
          <p:nvPr>
            <p:ph type="body" sz="quarter" idx="13"/>
          </p:nvPr>
        </p:nvSpPr>
        <p:spPr/>
        <p:txBody>
          <a:bodyPr/>
          <a:lstStyle/>
          <a:p>
            <a:r>
              <a:rPr lang="en-US" dirty="0" smtClean="0"/>
              <a:t>A comparison of materials</a:t>
            </a:r>
            <a:endParaRPr lang="en-US" dirty="0"/>
          </a:p>
        </p:txBody>
      </p:sp>
    </p:spTree>
  </p:cSld>
  <p:clrMapOvr>
    <a:masterClrMapping/>
  </p:clrMapOvr>
  <p:transition>
    <p:wedg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04800" y="2895600"/>
            <a:ext cx="5334000" cy="1295399"/>
          </a:xfrm>
        </p:spPr>
        <p:txBody>
          <a:bodyPr>
            <a:normAutofit/>
          </a:bodyPr>
          <a:lstStyle/>
          <a:p>
            <a:r>
              <a:rPr lang="en-US" sz="2200" dirty="0" smtClean="0"/>
              <a:t>Reproduction or distribution of someone’s creative work without their permission</a:t>
            </a:r>
          </a:p>
          <a:p>
            <a:pPr>
              <a:buNone/>
            </a:pPr>
            <a:endParaRPr lang="en-US" dirty="0" smtClean="0"/>
          </a:p>
        </p:txBody>
      </p:sp>
      <p:sp>
        <p:nvSpPr>
          <p:cNvPr id="4" name="Title 3"/>
          <p:cNvSpPr>
            <a:spLocks noGrp="1"/>
          </p:cNvSpPr>
          <p:nvPr>
            <p:ph type="title"/>
          </p:nvPr>
        </p:nvSpPr>
        <p:spPr>
          <a:xfrm>
            <a:off x="304800" y="1066800"/>
            <a:ext cx="5105400" cy="1219200"/>
          </a:xfrm>
        </p:spPr>
        <p:txBody>
          <a:bodyPr/>
          <a:lstStyle/>
          <a:p>
            <a:r>
              <a:rPr lang="en-US" dirty="0" smtClean="0"/>
              <a:t>Copyright </a:t>
            </a:r>
            <a:br>
              <a:rPr lang="en-US" dirty="0" smtClean="0"/>
            </a:br>
            <a:r>
              <a:rPr lang="en-US" dirty="0" smtClean="0"/>
              <a:t>           Infringement</a:t>
            </a:r>
            <a:endParaRPr lang="en-US" dirty="0"/>
          </a:p>
        </p:txBody>
      </p:sp>
      <p:sp>
        <p:nvSpPr>
          <p:cNvPr id="5" name="Text Placeholder 4"/>
          <p:cNvSpPr>
            <a:spLocks noGrp="1"/>
          </p:cNvSpPr>
          <p:nvPr>
            <p:ph type="body" sz="quarter" idx="13"/>
          </p:nvPr>
        </p:nvSpPr>
        <p:spPr>
          <a:xfrm>
            <a:off x="533400" y="2362200"/>
            <a:ext cx="2514600" cy="457200"/>
          </a:xfrm>
        </p:spPr>
        <p:txBody>
          <a:bodyPr/>
          <a:lstStyle/>
          <a:p>
            <a:r>
              <a:rPr lang="en-US" dirty="0" smtClean="0"/>
              <a:t>What is it?</a:t>
            </a:r>
            <a:endParaRPr lang="en-US" dirty="0"/>
          </a:p>
        </p:txBody>
      </p:sp>
      <p:pic>
        <p:nvPicPr>
          <p:cNvPr id="16" name="Content Placeholder 15"/>
          <p:cNvPicPr>
            <a:picLocks noGrp="1" noChangeAspect="1"/>
          </p:cNvPicPr>
          <p:nvPr>
            <p:ph sz="half" idx="2"/>
          </p:nvPr>
        </p:nvPicPr>
        <p:blipFill>
          <a:blip r:embed="rId2" cstate="print">
            <a:extLst>
              <a:ext uri="{28A0092B-C50C-407E-A947-70E740481C1C}">
                <a14:useLocalDpi xmlns:a14="http://schemas.microsoft.com/office/drawing/2010/main" xmlns="" val="0"/>
              </a:ext>
            </a:extLst>
          </a:blip>
          <a:stretch>
            <a:fillRect/>
          </a:stretch>
        </p:blipFill>
        <p:spPr>
          <a:xfrm>
            <a:off x="5410200" y="1219200"/>
            <a:ext cx="3200400" cy="3413761"/>
          </a:xfrm>
          <a:prstGeom prst="rect">
            <a:avLst/>
          </a:prstGeom>
          <a:ln w="53975" cap="rnd">
            <a:noFill/>
          </a:ln>
          <a:effectLst>
            <a:outerShdw blurRad="76200" dist="95250" dir="10500000" sx="97000" sy="23000" kx="900000" algn="br" rotWithShape="0">
              <a:srgbClr val="000000">
                <a:alpha val="20000"/>
              </a:srgbClr>
            </a:outerShdw>
          </a:effectLst>
        </p:spPr>
      </p:pic>
    </p:spTree>
  </p:cSld>
  <p:clrMapOvr>
    <a:masterClrMapping/>
  </p:clrMapOvr>
  <p:transition>
    <p:wedg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609600"/>
            <a:ext cx="7772400" cy="860425"/>
          </a:xfrm>
        </p:spPr>
        <p:txBody>
          <a:bodyPr/>
          <a:lstStyle/>
          <a:p>
            <a:r>
              <a:rPr lang="en-US" dirty="0" smtClean="0"/>
              <a:t>Lets Discuss Fair Use</a:t>
            </a:r>
            <a:endParaRPr lang="en-US" dirty="0"/>
          </a:p>
        </p:txBody>
      </p:sp>
      <p:sp>
        <p:nvSpPr>
          <p:cNvPr id="3" name="Subtitle 2"/>
          <p:cNvSpPr>
            <a:spLocks noGrp="1"/>
          </p:cNvSpPr>
          <p:nvPr>
            <p:ph type="subTitle" idx="1"/>
          </p:nvPr>
        </p:nvSpPr>
        <p:spPr/>
        <p:txBody>
          <a:bodyPr>
            <a:normAutofit fontScale="92500" lnSpcReduction="20000"/>
          </a:bodyPr>
          <a:lstStyle/>
          <a:p>
            <a:pPr>
              <a:buFont typeface="Arial" pitchFamily="34" charset="0"/>
              <a:buChar char="•"/>
            </a:pPr>
            <a:r>
              <a:rPr lang="en-US" dirty="0" smtClean="0"/>
              <a:t> Part of the Copyright Laws that does not require permission</a:t>
            </a:r>
          </a:p>
          <a:p>
            <a:pPr>
              <a:buFont typeface="Arial" pitchFamily="34" charset="0"/>
              <a:buChar char="•"/>
            </a:pPr>
            <a:r>
              <a:rPr lang="en-US" dirty="0" smtClean="0"/>
              <a:t>“Legal Defense” for copyright laws</a:t>
            </a:r>
          </a:p>
          <a:p>
            <a:pPr>
              <a:buFont typeface="Arial" pitchFamily="34" charset="0"/>
              <a:buChar char="•"/>
            </a:pPr>
            <a:r>
              <a:rPr lang="en-US" dirty="0" smtClean="0"/>
              <a:t> Decide if material is for educational, news, reporting use. If yes, proceed to view the Fair Use Factors. If no, obtain permission!</a:t>
            </a:r>
          </a:p>
          <a:p>
            <a:r>
              <a:rPr lang="en-US" dirty="0" smtClean="0"/>
              <a:t> </a:t>
            </a:r>
          </a:p>
          <a:p>
            <a:pPr>
              <a:buFont typeface="Arial" pitchFamily="34" charset="0"/>
              <a:buChar char="•"/>
            </a:pPr>
            <a:endParaRPr lang="en-US" dirty="0"/>
          </a:p>
        </p:txBody>
      </p:sp>
    </p:spTree>
  </p:cSld>
  <p:clrMapOvr>
    <a:masterClrMapping/>
  </p:clrMapOvr>
  <p:transition>
    <p:wedg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Fair Use Factors</a:t>
            </a:r>
            <a:endParaRPr lang="en-US" dirty="0"/>
          </a:p>
        </p:txBody>
      </p:sp>
      <p:sp>
        <p:nvSpPr>
          <p:cNvPr id="3" name="Subtitle 2"/>
          <p:cNvSpPr>
            <a:spLocks noGrp="1"/>
          </p:cNvSpPr>
          <p:nvPr>
            <p:ph type="subTitle" idx="1"/>
          </p:nvPr>
        </p:nvSpPr>
        <p:spPr/>
        <p:txBody>
          <a:bodyPr>
            <a:normAutofit fontScale="77500" lnSpcReduction="20000"/>
          </a:bodyPr>
          <a:lstStyle/>
          <a:p>
            <a:pPr marL="457200" indent="-457200">
              <a:buFont typeface="+mj-lt"/>
              <a:buAutoNum type="arabicPeriod"/>
            </a:pPr>
            <a:r>
              <a:rPr lang="en-US" dirty="0" smtClean="0"/>
              <a:t>What is the purpose of the material?</a:t>
            </a:r>
          </a:p>
          <a:p>
            <a:pPr marL="457200" indent="-457200">
              <a:buFont typeface="+mj-lt"/>
              <a:buAutoNum type="arabicPeriod"/>
            </a:pPr>
            <a:r>
              <a:rPr lang="en-US" dirty="0" smtClean="0"/>
              <a:t>What is the nature of the work? (i.e. scientific article)</a:t>
            </a:r>
          </a:p>
          <a:p>
            <a:pPr marL="457200" indent="-457200">
              <a:buFont typeface="+mj-lt"/>
              <a:buAutoNum type="arabicPeriod"/>
            </a:pPr>
            <a:r>
              <a:rPr lang="en-US" dirty="0" smtClean="0"/>
              <a:t>How much of the work is being used? (should generally be a small amount)</a:t>
            </a:r>
          </a:p>
          <a:p>
            <a:pPr marL="457200" indent="-457200">
              <a:buFont typeface="+mj-lt"/>
              <a:buAutoNum type="arabicPeriod"/>
            </a:pPr>
            <a:r>
              <a:rPr lang="en-US" dirty="0" smtClean="0"/>
              <a:t>What is the market effect of the use? (Will there be economic loss?)</a:t>
            </a:r>
          </a:p>
          <a:p>
            <a:pPr marL="457200" indent="-457200"/>
            <a:r>
              <a:rPr lang="en-US" dirty="0" smtClean="0"/>
              <a:t> </a:t>
            </a:r>
          </a:p>
          <a:p>
            <a:pPr>
              <a:buFont typeface="Arial" pitchFamily="34" charset="0"/>
              <a:buChar char="•"/>
            </a:pPr>
            <a:endParaRPr lang="en-US" dirty="0"/>
          </a:p>
        </p:txBody>
      </p:sp>
    </p:spTree>
  </p:cSld>
  <p:clrMapOvr>
    <a:masterClrMapping/>
  </p:clrMapOvr>
  <p:transition>
    <p:wedg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
          </p:nvPr>
        </p:nvSpPr>
        <p:spPr>
          <a:xfrm>
            <a:off x="152400" y="1600200"/>
            <a:ext cx="2743200" cy="2544763"/>
          </a:xfrm>
        </p:spPr>
        <p:txBody>
          <a:bodyPr>
            <a:normAutofit/>
          </a:bodyPr>
          <a:lstStyle/>
          <a:p>
            <a:r>
              <a:rPr lang="en-US" dirty="0" smtClean="0"/>
              <a:t>A quote from a short passage</a:t>
            </a:r>
          </a:p>
          <a:p>
            <a:endParaRPr lang="en-US" dirty="0" smtClean="0"/>
          </a:p>
          <a:p>
            <a:r>
              <a:rPr lang="en-US" dirty="0" smtClean="0"/>
              <a:t>Directly related to daily classroom learning (i.e. current event in the newspaper)</a:t>
            </a:r>
            <a:endParaRPr lang="en-US" dirty="0"/>
          </a:p>
        </p:txBody>
      </p:sp>
      <p:sp>
        <p:nvSpPr>
          <p:cNvPr id="10" name="Content Placeholder 9"/>
          <p:cNvSpPr>
            <a:spLocks noGrp="1"/>
          </p:cNvSpPr>
          <p:nvPr>
            <p:ph sz="half" idx="2"/>
          </p:nvPr>
        </p:nvSpPr>
        <p:spPr>
          <a:xfrm>
            <a:off x="2971800" y="1600200"/>
            <a:ext cx="2743200" cy="2544763"/>
          </a:xfrm>
        </p:spPr>
        <p:txBody>
          <a:bodyPr>
            <a:normAutofit/>
          </a:bodyPr>
          <a:lstStyle/>
          <a:p>
            <a:r>
              <a:rPr lang="en-US" dirty="0" smtClean="0"/>
              <a:t>Parodies that contain short portions of work</a:t>
            </a:r>
          </a:p>
          <a:p>
            <a:endParaRPr lang="en-US" dirty="0" smtClean="0"/>
          </a:p>
          <a:p>
            <a:endParaRPr lang="en-US" dirty="0" smtClean="0"/>
          </a:p>
        </p:txBody>
      </p:sp>
      <p:sp>
        <p:nvSpPr>
          <p:cNvPr id="12" name="Content Placeholder 11"/>
          <p:cNvSpPr>
            <a:spLocks noGrp="1"/>
          </p:cNvSpPr>
          <p:nvPr>
            <p:ph sz="half" idx="14"/>
          </p:nvPr>
        </p:nvSpPr>
        <p:spPr>
          <a:xfrm>
            <a:off x="5867400" y="1676400"/>
            <a:ext cx="2743200" cy="2544763"/>
          </a:xfrm>
        </p:spPr>
        <p:txBody>
          <a:bodyPr>
            <a:normAutofit/>
          </a:bodyPr>
          <a:lstStyle/>
          <a:p>
            <a:r>
              <a:rPr lang="en-US" dirty="0" smtClean="0"/>
              <a:t>Summaries from articles</a:t>
            </a:r>
          </a:p>
          <a:p>
            <a:endParaRPr lang="en-US" dirty="0" smtClean="0"/>
          </a:p>
          <a:p>
            <a:endParaRPr lang="en-US" dirty="0" smtClean="0"/>
          </a:p>
          <a:p>
            <a:r>
              <a:rPr lang="en-US" dirty="0" smtClean="0"/>
              <a:t>Several chapters in a textbook if academically related</a:t>
            </a:r>
          </a:p>
          <a:p>
            <a:pPr>
              <a:buNone/>
            </a:pPr>
            <a:endParaRPr lang="en-US" dirty="0" smtClean="0"/>
          </a:p>
          <a:p>
            <a:endParaRPr lang="en-US" dirty="0" smtClean="0"/>
          </a:p>
          <a:p>
            <a:endParaRPr lang="en-US" dirty="0" smtClean="0"/>
          </a:p>
          <a:p>
            <a:endParaRPr lang="en-US" dirty="0"/>
          </a:p>
        </p:txBody>
      </p:sp>
      <p:sp>
        <p:nvSpPr>
          <p:cNvPr id="8" name="Title 7"/>
          <p:cNvSpPr>
            <a:spLocks noGrp="1"/>
          </p:cNvSpPr>
          <p:nvPr>
            <p:ph type="title"/>
          </p:nvPr>
        </p:nvSpPr>
        <p:spPr/>
        <p:txBody>
          <a:bodyPr/>
          <a:lstStyle/>
          <a:p>
            <a:r>
              <a:rPr lang="en-US" dirty="0" smtClean="0"/>
              <a:t>Examples of Fair Use</a:t>
            </a:r>
            <a:endParaRPr lang="en-US" dirty="0"/>
          </a:p>
        </p:txBody>
      </p:sp>
      <p:sp>
        <p:nvSpPr>
          <p:cNvPr id="11" name="Text Placeholder 10"/>
          <p:cNvSpPr>
            <a:spLocks noGrp="1"/>
          </p:cNvSpPr>
          <p:nvPr>
            <p:ph type="body" sz="quarter" idx="13"/>
          </p:nvPr>
        </p:nvSpPr>
        <p:spPr/>
        <p:txBody>
          <a:bodyPr/>
          <a:lstStyle/>
          <a:p>
            <a:r>
              <a:rPr lang="en-US" dirty="0" smtClean="0"/>
              <a:t>How can fair use be applied to the classroom?</a:t>
            </a:r>
            <a:endParaRPr lang="en-US" dirty="0"/>
          </a:p>
        </p:txBody>
      </p:sp>
      <p:pic>
        <p:nvPicPr>
          <p:cNvPr id="7" name="Content Placeholder 15"/>
          <p:cNvPicPr>
            <a:picLocks noGrp="1" noChangeAspect="1"/>
          </p:cNvPicPr>
          <p:nvPr>
            <p:ph sz="half" idx="14"/>
          </p:nvPr>
        </p:nvPicPr>
        <p:blipFill>
          <a:blip r:embed="rId2" cstate="print">
            <a:extLst>
              <a:ext uri="{28A0092B-C50C-407E-A947-70E740481C1C}">
                <a14:useLocalDpi xmlns:a14="http://schemas.microsoft.com/office/drawing/2010/main" xmlns="" val="0"/>
              </a:ext>
            </a:extLst>
          </a:blip>
          <a:stretch>
            <a:fillRect/>
          </a:stretch>
        </p:blipFill>
        <p:spPr>
          <a:xfrm>
            <a:off x="2667000" y="2133600"/>
            <a:ext cx="3124200" cy="3352800"/>
          </a:xfrm>
          <a:prstGeom prst="rect">
            <a:avLst/>
          </a:prstGeom>
          <a:ln w="53975" cap="rnd">
            <a:noFill/>
          </a:ln>
          <a:effectLst>
            <a:outerShdw blurRad="76200" dist="95250" dir="10500000" sx="97000" sy="23000" kx="900000" algn="br" rotWithShape="0">
              <a:srgbClr val="000000">
                <a:alpha val="20000"/>
              </a:srgbClr>
            </a:outerShdw>
          </a:effectLst>
        </p:spPr>
      </p:pic>
    </p:spTree>
  </p:cSld>
  <p:clrMapOvr>
    <a:masterClrMapping/>
  </p:clrMapOvr>
  <p:transition>
    <p:wedg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normAutofit lnSpcReduction="10000"/>
          </a:bodyPr>
          <a:lstStyle/>
          <a:p>
            <a:r>
              <a:rPr lang="en-US" dirty="0" smtClean="0"/>
              <a:t>If I assign my students a project and they find information on the internet, can they copy the information without infringing on copyright laws?</a:t>
            </a:r>
            <a:endParaRPr lang="en-US" dirty="0"/>
          </a:p>
        </p:txBody>
      </p:sp>
      <p:sp>
        <p:nvSpPr>
          <p:cNvPr id="31" name="Content Placeholder 30"/>
          <p:cNvSpPr>
            <a:spLocks noGrp="1"/>
          </p:cNvSpPr>
          <p:nvPr>
            <p:ph sz="half" idx="15"/>
          </p:nvPr>
        </p:nvSpPr>
        <p:spPr/>
        <p:txBody>
          <a:bodyPr/>
          <a:lstStyle/>
          <a:p>
            <a:r>
              <a:rPr lang="en-US" dirty="0" smtClean="0"/>
              <a:t>No. Items on a public domain are often copyrighted. You would need to get permission from the owner.</a:t>
            </a:r>
            <a:endParaRPr lang="en-US" dirty="0"/>
          </a:p>
          <a:p>
            <a:endParaRPr lang="en-US" dirty="0"/>
          </a:p>
        </p:txBody>
      </p:sp>
      <p:sp>
        <p:nvSpPr>
          <p:cNvPr id="6" name="Title 5"/>
          <p:cNvSpPr>
            <a:spLocks noGrp="1"/>
          </p:cNvSpPr>
          <p:nvPr>
            <p:ph type="title"/>
          </p:nvPr>
        </p:nvSpPr>
        <p:spPr/>
        <p:txBody>
          <a:bodyPr/>
          <a:lstStyle/>
          <a:p>
            <a:r>
              <a:rPr lang="en-US" dirty="0" smtClean="0"/>
              <a:t>Scenario 1</a:t>
            </a:r>
            <a:endParaRPr lang="en-US" dirty="0"/>
          </a:p>
        </p:txBody>
      </p:sp>
      <p:sp>
        <p:nvSpPr>
          <p:cNvPr id="9" name="Text Placeholder 8"/>
          <p:cNvSpPr>
            <a:spLocks noGrp="1"/>
          </p:cNvSpPr>
          <p:nvPr>
            <p:ph type="body" sz="quarter" idx="13"/>
          </p:nvPr>
        </p:nvSpPr>
        <p:spPr/>
        <p:txBody>
          <a:bodyPr/>
          <a:lstStyle/>
          <a:p>
            <a:r>
              <a:rPr lang="en-US" dirty="0" smtClean="0"/>
              <a:t>Internet Usage</a:t>
            </a:r>
            <a:endParaRPr lang="en-US" dirty="0"/>
          </a:p>
        </p:txBody>
      </p:sp>
      <p:pic>
        <p:nvPicPr>
          <p:cNvPr id="15" name="Content Placeholder 15"/>
          <p:cNvPicPr>
            <a:picLocks noGrp="1" noChangeAspect="1"/>
          </p:cNvPicPr>
          <p:nvPr>
            <p:ph sz="half" idx="14"/>
          </p:nvPr>
        </p:nvPicPr>
        <p:blipFill>
          <a:blip r:embed="rId2" cstate="print">
            <a:extLst>
              <a:ext uri="{28A0092B-C50C-407E-A947-70E740481C1C}">
                <a14:useLocalDpi xmlns:a14="http://schemas.microsoft.com/office/drawing/2010/main" xmlns="" val="0"/>
              </a:ext>
            </a:extLst>
          </a:blip>
          <a:stretch>
            <a:fillRect/>
          </a:stretch>
        </p:blipFill>
        <p:spPr>
          <a:xfrm>
            <a:off x="152400" y="1295400"/>
            <a:ext cx="2857500" cy="3048000"/>
          </a:xfrm>
          <a:prstGeom prst="rect">
            <a:avLst/>
          </a:prstGeom>
          <a:ln w="53975" cap="rnd">
            <a:noFill/>
          </a:ln>
          <a:effectLst>
            <a:outerShdw blurRad="76200" dist="95250" dir="10500000" sx="97000" sy="23000" kx="900000" algn="br" rotWithShape="0">
              <a:srgbClr val="000000">
                <a:alpha val="20000"/>
              </a:srgbClr>
            </a:outerShdw>
          </a:effectLst>
        </p:spPr>
      </p:pic>
      <p:sp>
        <p:nvSpPr>
          <p:cNvPr id="7" name="TextBox 6"/>
          <p:cNvSpPr txBox="1"/>
          <p:nvPr/>
        </p:nvSpPr>
        <p:spPr>
          <a:xfrm>
            <a:off x="990600" y="4953000"/>
            <a:ext cx="7696200" cy="6858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10" name="TextBox 9"/>
          <p:cNvSpPr txBox="1"/>
          <p:nvPr/>
        </p:nvSpPr>
        <p:spPr>
          <a:xfrm>
            <a:off x="914400" y="1524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11" name="TextBox 10"/>
          <p:cNvSpPr txBox="1"/>
          <p:nvPr/>
        </p:nvSpPr>
        <p:spPr>
          <a:xfrm>
            <a:off x="3657600" y="4876800"/>
            <a:ext cx="4953000" cy="7620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chemeClr val="bg1"/>
                </a:solidFill>
                <a:effectLst/>
                <a:uLnTx/>
                <a:uFillTx/>
                <a:latin typeface="Perpetua" pitchFamily="18" charset="0"/>
                <a:ea typeface="+mj-ea"/>
                <a:cs typeface="+mj-cs"/>
              </a:rPr>
              <a:t>(“Copyright</a:t>
            </a:r>
            <a:r>
              <a:rPr kumimoji="0" lang="en-US" sz="2400" b="0" i="0" u="none" strike="noStrike" kern="1200" cap="none" spc="0" normalizeH="0" noProof="0" dirty="0" smtClean="0">
                <a:ln>
                  <a:noFill/>
                </a:ln>
                <a:solidFill>
                  <a:schemeClr val="bg1"/>
                </a:solidFill>
                <a:effectLst/>
                <a:uLnTx/>
                <a:uFillTx/>
                <a:latin typeface="Perpetua" pitchFamily="18" charset="0"/>
                <a:ea typeface="+mj-ea"/>
                <a:cs typeface="+mj-cs"/>
              </a:rPr>
              <a:t> and Fair”)</a:t>
            </a:r>
            <a:endParaRPr kumimoji="0" lang="en-US" sz="2400" b="0" i="0" u="none" strike="noStrike" kern="1200" cap="none" spc="0" normalizeH="0" baseline="0" noProof="0" dirty="0" smtClean="0">
              <a:ln>
                <a:noFill/>
              </a:ln>
              <a:solidFill>
                <a:schemeClr val="bg1"/>
              </a:solidFill>
              <a:effectLst/>
              <a:uLnTx/>
              <a:uFillTx/>
              <a:latin typeface="Perpetua" pitchFamily="18" charset="0"/>
              <a:ea typeface="+mj-ea"/>
              <a:cs typeface="+mj-cs"/>
            </a:endParaRPr>
          </a:p>
        </p:txBody>
      </p:sp>
    </p:spTree>
  </p:cSld>
  <p:clrMapOvr>
    <a:masterClrMapping/>
  </p:clrMapOvr>
  <p:transition>
    <p:wedge/>
  </p:transition>
  <p:timing>
    <p:tnLst>
      <p:par>
        <p:cTn id="1" dur="indefinite" restart="never" nodeType="tmRoot"/>
      </p:par>
    </p:tnLst>
  </p:timing>
</p:sld>
</file>

<file path=ppt/theme/theme1.xml><?xml version="1.0" encoding="utf-8"?>
<a:theme xmlns:a="http://schemas.openxmlformats.org/drawingml/2006/main" name="PM_the_chalkboard">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2400" b="0" i="0" u="none" strike="noStrike" kern="1200" cap="none" spc="0" normalizeH="0" baseline="0" noProof="0" dirty="0" smtClean="0">
            <a:ln>
              <a:noFill/>
            </a:ln>
            <a:solidFill>
              <a:schemeClr val="tx1"/>
            </a:solidFill>
            <a:effectLst/>
            <a:uLnTx/>
            <a:uFillTx/>
            <a:latin typeface="Perpetua" pitchFamily="18" charset="0"/>
            <a:ea typeface="+mj-ea"/>
            <a:cs typeface="+mj-cs"/>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76AFA805-4404-47D2-A142-C3A37E84F3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Flow</Template>
  <TotalTime>110</TotalTime>
  <Words>660</Words>
  <Application>Microsoft Office PowerPoint</Application>
  <PresentationFormat>On-screen Show (4:3)</PresentationFormat>
  <Paragraphs>90</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Segoe UI</vt:lpstr>
      <vt:lpstr>Perpetua</vt:lpstr>
      <vt:lpstr>Times New Roman</vt:lpstr>
      <vt:lpstr>PM_the_chalkboard</vt:lpstr>
      <vt:lpstr>Copyright and Fair Use What Teachers Should Know </vt:lpstr>
      <vt:lpstr>What is Copyright and Fair Use?</vt:lpstr>
      <vt:lpstr>Copyright Protection</vt:lpstr>
      <vt:lpstr>What does not fall under copyright?</vt:lpstr>
      <vt:lpstr>Copyright             Infringement</vt:lpstr>
      <vt:lpstr>Lets Discuss Fair Use</vt:lpstr>
      <vt:lpstr>Fair Use Factors</vt:lpstr>
      <vt:lpstr>Examples of Fair Use</vt:lpstr>
      <vt:lpstr>Scenario 1</vt:lpstr>
      <vt:lpstr>Scenario 2</vt:lpstr>
      <vt:lpstr>Scenario 3</vt:lpstr>
      <vt:lpstr>Slide 12</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Copyright and Fair Use</dc:title>
  <dc:creator>Chris</dc:creator>
  <cp:lastModifiedBy>Chris</cp:lastModifiedBy>
  <cp:revision>44</cp:revision>
  <dcterms:created xsi:type="dcterms:W3CDTF">2013-07-05T00:50:05Z</dcterms:created>
  <dcterms:modified xsi:type="dcterms:W3CDTF">2014-07-23T20:52:27Z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TC018572719991</vt:lpwstr>
  </property>
</Properties>
</file>