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93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FF363-5BEF-485A-ADCF-CFF3680F8E6C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E0E10-49C2-4FB1-9D2A-59B6DD39C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0E10-49C2-4FB1-9D2A-59B6DD39CA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0E10-49C2-4FB1-9D2A-59B6DD39CAB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3906A5-CAF4-40B3-A31E-316AD091403F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8410D8E-471C-4F0D-93CD-549E7B23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dreads.com/author/show/367338.Nelson_Mandela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georgia.grantwatch.com/cat/9/elementary%20education%20grants.html" TargetMode="External"/><Relationship Id="rId2" Type="http://schemas.openxmlformats.org/officeDocument/2006/relationships/hyperlink" Target="http://store.apple.com/us/buy/home/shop_ipad/family/ipad_mini?product=IPADMINI20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tterinternational.com/our-principles/changestep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Implementing 21</a:t>
            </a:r>
            <a:r>
              <a:rPr lang="en-US" baseline="30000" dirty="0" smtClean="0"/>
              <a:t>st</a:t>
            </a:r>
            <a:r>
              <a:rPr lang="en-US" dirty="0" smtClean="0"/>
              <a:t> Century Technology in Today’s Classrooms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Fannin</a:t>
            </a:r>
            <a:r>
              <a:rPr lang="en-US" dirty="0" smtClean="0"/>
              <a:t> County students would have access to </a:t>
            </a:r>
            <a:r>
              <a:rPr lang="en-US" dirty="0" err="1" smtClean="0"/>
              <a:t>Ipad</a:t>
            </a:r>
            <a:r>
              <a:rPr lang="en-US" dirty="0" smtClean="0"/>
              <a:t> Minis</a:t>
            </a:r>
          </a:p>
          <a:p>
            <a:r>
              <a:rPr lang="en-US" dirty="0" smtClean="0"/>
              <a:t>Teacher accessibility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Minis</a:t>
            </a:r>
          </a:p>
          <a:p>
            <a:r>
              <a:rPr lang="en-US" dirty="0" smtClean="0"/>
              <a:t>Protective cases</a:t>
            </a:r>
          </a:p>
          <a:p>
            <a:r>
              <a:rPr lang="en-US" dirty="0" smtClean="0"/>
              <a:t>Optional:</a:t>
            </a:r>
          </a:p>
          <a:p>
            <a:pPr lvl="2"/>
            <a:r>
              <a:rPr lang="en-US" dirty="0" smtClean="0"/>
              <a:t>Headphones</a:t>
            </a:r>
          </a:p>
          <a:p>
            <a:pPr lvl="2"/>
            <a:r>
              <a:rPr lang="en-US" dirty="0" smtClean="0"/>
              <a:t>keyboards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Technical Support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Technology department</a:t>
            </a:r>
          </a:p>
          <a:p>
            <a:r>
              <a:rPr lang="en-US" dirty="0" smtClean="0"/>
              <a:t>Technology instructor located at school level</a:t>
            </a:r>
          </a:p>
          <a:p>
            <a:r>
              <a:rPr lang="en-US" dirty="0" smtClean="0"/>
              <a:t>Apple Care Plan (could be purchased)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</a:t>
            </a:r>
          </a:p>
          <a:p>
            <a:pPr lvl="1"/>
            <a:r>
              <a:rPr lang="en-US" dirty="0" smtClean="0"/>
              <a:t>With HTML 5 emerging, these issues are decreasing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Policies</a:t>
            </a:r>
          </a:p>
          <a:p>
            <a:pPr lvl="1"/>
            <a:r>
              <a:rPr lang="en-US" dirty="0" smtClean="0"/>
              <a:t>Should be implemented to keep students from wondering to inappropriate sites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Windows</a:t>
            </a:r>
          </a:p>
          <a:p>
            <a:pPr lvl="1"/>
            <a:r>
              <a:rPr lang="en-US" dirty="0" smtClean="0"/>
              <a:t>Can be challenging</a:t>
            </a:r>
          </a:p>
          <a:p>
            <a:pPr lvl="1"/>
            <a:r>
              <a:rPr lang="en-US" dirty="0" smtClean="0"/>
              <a:t>Avoid by assigning apps for students to use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Typing</a:t>
            </a:r>
          </a:p>
          <a:p>
            <a:pPr lvl="1"/>
            <a:r>
              <a:rPr lang="en-US" dirty="0" smtClean="0"/>
              <a:t>Challenging for students and teachers</a:t>
            </a:r>
          </a:p>
          <a:p>
            <a:pPr lvl="1"/>
            <a:r>
              <a:rPr lang="en-US" dirty="0" smtClean="0"/>
              <a:t>Purchase of keyboards could minimize challenge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 is more cost efficient</a:t>
            </a:r>
          </a:p>
          <a:p>
            <a:r>
              <a:rPr lang="en-US" dirty="0" smtClean="0"/>
              <a:t>Has same features as </a:t>
            </a:r>
            <a:r>
              <a:rPr lang="en-US" dirty="0" err="1" smtClean="0"/>
              <a:t>Ipad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Mini- $329 (per </a:t>
            </a:r>
            <a:r>
              <a:rPr lang="en-US" dirty="0" err="1" smtClean="0"/>
              <a:t>Ipad</a:t>
            </a:r>
            <a:r>
              <a:rPr lang="en-US" dirty="0" smtClean="0"/>
              <a:t> Mini)</a:t>
            </a:r>
          </a:p>
          <a:p>
            <a:r>
              <a:rPr lang="en-US" dirty="0" smtClean="0"/>
              <a:t>Protective case -$39 (per case)</a:t>
            </a:r>
          </a:p>
          <a:p>
            <a:r>
              <a:rPr lang="en-US" dirty="0" smtClean="0"/>
              <a:t>Total per one </a:t>
            </a:r>
            <a:r>
              <a:rPr lang="en-US" dirty="0" err="1" smtClean="0"/>
              <a:t>Ipad</a:t>
            </a:r>
            <a:r>
              <a:rPr lang="en-US" dirty="0" smtClean="0"/>
              <a:t> Mini - $368</a:t>
            </a:r>
          </a:p>
          <a:p>
            <a:r>
              <a:rPr lang="en-US" dirty="0" smtClean="0"/>
              <a:t>Total for 10 units per classroom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$80960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</a:t>
            </a:r>
          </a:p>
          <a:p>
            <a:r>
              <a:rPr lang="en-US" dirty="0" smtClean="0"/>
              <a:t>Carnival proceeds</a:t>
            </a:r>
          </a:p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Digital Wish Grant, </a:t>
            </a:r>
            <a:r>
              <a:rPr lang="en-US" dirty="0" err="1" smtClean="0"/>
              <a:t>Hearlihy</a:t>
            </a:r>
            <a:r>
              <a:rPr lang="en-US" dirty="0" smtClean="0"/>
              <a:t>/FTE Grant, K-12 School Grants, Academic Enrichment Grants</a:t>
            </a:r>
          </a:p>
          <a:p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Candy bars, candles, wrapping paper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Engaged learning environment</a:t>
            </a:r>
          </a:p>
          <a:p>
            <a:r>
              <a:rPr lang="en-US" dirty="0" smtClean="0"/>
              <a:t>Variety of educational apps and programs</a:t>
            </a:r>
          </a:p>
          <a:p>
            <a:r>
              <a:rPr lang="en-US" dirty="0" smtClean="0"/>
              <a:t>Videos, podcasts, research</a:t>
            </a:r>
          </a:p>
          <a:p>
            <a:r>
              <a:rPr lang="en-US" dirty="0" smtClean="0"/>
              <a:t>Create authentic projects such as movies</a:t>
            </a:r>
          </a:p>
          <a:p>
            <a:r>
              <a:rPr lang="en-US" dirty="0" smtClean="0"/>
              <a:t>Cooperative learning during workshop time</a:t>
            </a:r>
          </a:p>
          <a:p>
            <a:r>
              <a:rPr lang="en-US" dirty="0" smtClean="0"/>
              <a:t>Promotes higher order thinking </a:t>
            </a:r>
          </a:p>
          <a:p>
            <a:pPr lvl="1"/>
            <a:r>
              <a:rPr lang="en-US" dirty="0" smtClean="0"/>
              <a:t>Bloom’s Taxonomy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and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 writing skills</a:t>
            </a:r>
          </a:p>
          <a:p>
            <a:pPr lvl="1"/>
            <a:r>
              <a:rPr lang="en-US" dirty="0" err="1" smtClean="0"/>
              <a:t>Popplet</a:t>
            </a:r>
            <a:endParaRPr lang="en-US" dirty="0" smtClean="0"/>
          </a:p>
          <a:p>
            <a:pPr lvl="2"/>
            <a:r>
              <a:rPr lang="en-US" dirty="0" smtClean="0"/>
              <a:t>Record ideas</a:t>
            </a:r>
          </a:p>
          <a:p>
            <a:pPr lvl="2"/>
            <a:r>
              <a:rPr lang="en-US" dirty="0" smtClean="0"/>
              <a:t>Connect ideas and concepts</a:t>
            </a:r>
          </a:p>
          <a:p>
            <a:pPr lvl="2"/>
            <a:r>
              <a:rPr lang="en-US" dirty="0" smtClean="0"/>
              <a:t>Write drafts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Dojo</a:t>
            </a:r>
          </a:p>
          <a:p>
            <a:pPr lvl="1"/>
            <a:r>
              <a:rPr lang="en-US" dirty="0" smtClean="0"/>
              <a:t>Promotes positive behavior</a:t>
            </a:r>
          </a:p>
          <a:p>
            <a:pPr lvl="1"/>
            <a:r>
              <a:rPr lang="en-US" dirty="0" smtClean="0"/>
              <a:t>Discourages negative behavior</a:t>
            </a:r>
          </a:p>
          <a:p>
            <a:pPr lvl="1"/>
            <a:r>
              <a:rPr lang="en-US" dirty="0" smtClean="0"/>
              <a:t>Eliminate behavioral distractions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for language translation</a:t>
            </a:r>
          </a:p>
          <a:p>
            <a:r>
              <a:rPr lang="en-US" dirty="0" smtClean="0"/>
              <a:t>Vocabulary practice</a:t>
            </a:r>
          </a:p>
          <a:p>
            <a:r>
              <a:rPr lang="en-US" dirty="0" smtClean="0"/>
              <a:t>Reading and listening to stories</a:t>
            </a:r>
          </a:p>
          <a:p>
            <a:r>
              <a:rPr lang="en-US" dirty="0" smtClean="0"/>
              <a:t>Enhancing comprehension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student centered learning environment</a:t>
            </a:r>
          </a:p>
          <a:p>
            <a:r>
              <a:rPr lang="en-US" dirty="0" smtClean="0"/>
              <a:t>Cost efficient </a:t>
            </a:r>
          </a:p>
          <a:p>
            <a:r>
              <a:rPr lang="en-US" dirty="0" smtClean="0"/>
              <a:t>Kid friendly</a:t>
            </a:r>
          </a:p>
          <a:p>
            <a:r>
              <a:rPr lang="en-US" dirty="0" smtClean="0"/>
              <a:t>Engage diverse learners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appeal to student interest</a:t>
            </a:r>
          </a:p>
          <a:p>
            <a:r>
              <a:rPr lang="en-US" dirty="0" smtClean="0"/>
              <a:t>Assign skills practice based on deficiencies or strengths</a:t>
            </a:r>
          </a:p>
          <a:p>
            <a:r>
              <a:rPr lang="en-US" dirty="0" smtClean="0"/>
              <a:t>Challenge students with innovative projects such as </a:t>
            </a:r>
            <a:r>
              <a:rPr lang="en-US" dirty="0" err="1" smtClean="0"/>
              <a:t>Prezi</a:t>
            </a:r>
            <a:r>
              <a:rPr lang="en-US" dirty="0" smtClean="0"/>
              <a:t> presentations</a:t>
            </a:r>
          </a:p>
          <a:p>
            <a:r>
              <a:rPr lang="en-US" dirty="0" smtClean="0"/>
              <a:t>One on One setting to </a:t>
            </a:r>
            <a:r>
              <a:rPr lang="en-US" dirty="0" err="1" smtClean="0"/>
              <a:t>reteach</a:t>
            </a:r>
            <a:endParaRPr lang="en-US" dirty="0" smtClean="0"/>
          </a:p>
          <a:p>
            <a:r>
              <a:rPr lang="en-US" dirty="0" smtClean="0"/>
              <a:t>Use virtual </a:t>
            </a:r>
            <a:r>
              <a:rPr lang="en-US" dirty="0" err="1" smtClean="0"/>
              <a:t>manipulatives</a:t>
            </a:r>
            <a:r>
              <a:rPr lang="en-US" dirty="0" smtClean="0"/>
              <a:t> as a tool for understanding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globally using Flat Stanley project</a:t>
            </a:r>
          </a:p>
          <a:p>
            <a:r>
              <a:rPr lang="en-US" dirty="0" smtClean="0"/>
              <a:t>Videoconference with high school students for tutoring opportunities</a:t>
            </a:r>
          </a:p>
          <a:p>
            <a:r>
              <a:rPr lang="en-US" dirty="0" smtClean="0"/>
              <a:t>Electronic invites to parents and community regarding events at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Opportunties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direct learning opportunities for struggling learners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Can promote</a:t>
            </a:r>
          </a:p>
          <a:p>
            <a:pPr lvl="2"/>
            <a:r>
              <a:rPr lang="en-US" dirty="0" smtClean="0"/>
              <a:t>Phonemic awareness</a:t>
            </a:r>
          </a:p>
          <a:p>
            <a:pPr lvl="2"/>
            <a:r>
              <a:rPr lang="en-US" dirty="0" smtClean="0"/>
              <a:t>Comprehension</a:t>
            </a:r>
          </a:p>
          <a:p>
            <a:pPr lvl="2"/>
            <a:r>
              <a:rPr lang="en-US" dirty="0" smtClean="0"/>
              <a:t>Memorization</a:t>
            </a:r>
          </a:p>
          <a:p>
            <a:pPr lvl="2"/>
            <a:r>
              <a:rPr lang="en-US" dirty="0" smtClean="0"/>
              <a:t>Vocabulary re-enforcement</a:t>
            </a:r>
          </a:p>
          <a:p>
            <a:pPr lvl="2"/>
            <a:r>
              <a:rPr lang="en-US" dirty="0" smtClean="0"/>
              <a:t>Practice reading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 apply knowledge</a:t>
            </a:r>
          </a:p>
          <a:p>
            <a:r>
              <a:rPr lang="en-US" dirty="0" smtClean="0"/>
              <a:t>Real life connections</a:t>
            </a:r>
          </a:p>
          <a:p>
            <a:r>
              <a:rPr lang="en-US" dirty="0" smtClean="0"/>
              <a:t>Problem Solving opportunities</a:t>
            </a:r>
          </a:p>
          <a:p>
            <a:r>
              <a:rPr lang="en-US" dirty="0" smtClean="0"/>
              <a:t>Enhance critical thinking skills</a:t>
            </a:r>
          </a:p>
          <a:p>
            <a:r>
              <a:rPr lang="en-US" dirty="0" smtClean="0"/>
              <a:t>Challenging curriculum daily</a:t>
            </a:r>
          </a:p>
          <a:p>
            <a:r>
              <a:rPr lang="en-US" dirty="0" smtClean="0"/>
              <a:t>Unlimited technology opportunities</a:t>
            </a:r>
          </a:p>
          <a:p>
            <a:r>
              <a:rPr lang="en-US" dirty="0" smtClean="0"/>
              <a:t>Create projects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generate their own knowledge through experienced based activities</a:t>
            </a:r>
          </a:p>
          <a:p>
            <a:r>
              <a:rPr lang="en-US" dirty="0" smtClean="0"/>
              <a:t>Model, scaffold, discover, and develop across curriculum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Kotter’s</a:t>
            </a:r>
            <a:r>
              <a:rPr lang="en-US" dirty="0" smtClean="0"/>
              <a:t> Theory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Increase Urgency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Building guiding teams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Buying 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Enabling action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Short-term wins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let 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Make it stick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Learning Day</a:t>
            </a:r>
          </a:p>
          <a:p>
            <a:pPr lvl="1"/>
            <a:r>
              <a:rPr lang="en-US" dirty="0" smtClean="0"/>
              <a:t>Discuss Common Core Standards and technology</a:t>
            </a:r>
          </a:p>
          <a:p>
            <a:pPr lvl="1"/>
            <a:r>
              <a:rPr lang="en-US" dirty="0" smtClean="0"/>
              <a:t>Discuss implementing </a:t>
            </a:r>
            <a:r>
              <a:rPr lang="en-US" dirty="0" err="1" smtClean="0"/>
              <a:t>Ipad</a:t>
            </a:r>
            <a:r>
              <a:rPr lang="en-US" dirty="0" smtClean="0"/>
              <a:t> Minis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Guiding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support teams for teachers</a:t>
            </a:r>
          </a:p>
          <a:p>
            <a:pPr lvl="1"/>
            <a:r>
              <a:rPr lang="en-US" dirty="0" smtClean="0"/>
              <a:t>One person from each grade level</a:t>
            </a:r>
          </a:p>
          <a:p>
            <a:r>
              <a:rPr lang="en-US" dirty="0" smtClean="0"/>
              <a:t>Survey to determine comfort level with technology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General Purpose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with vision statement</a:t>
            </a:r>
          </a:p>
          <a:p>
            <a:r>
              <a:rPr lang="en-US" dirty="0" smtClean="0"/>
              <a:t>Increase learning</a:t>
            </a:r>
          </a:p>
          <a:p>
            <a:r>
              <a:rPr lang="en-US" dirty="0" smtClean="0"/>
              <a:t>Replacing current technology with new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members will sample to determine benefits</a:t>
            </a:r>
          </a:p>
          <a:p>
            <a:r>
              <a:rPr lang="en-US" dirty="0" smtClean="0"/>
              <a:t>Discuss importance of technology to success</a:t>
            </a:r>
          </a:p>
          <a:p>
            <a:r>
              <a:rPr lang="en-US" dirty="0" smtClean="0"/>
              <a:t>Promote positive feedback and dialogue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Technology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teachers and students using technology</a:t>
            </a:r>
          </a:p>
          <a:p>
            <a:r>
              <a:rPr lang="en-US" dirty="0" smtClean="0"/>
              <a:t>Exhibit work being done for parents and others</a:t>
            </a:r>
          </a:p>
          <a:p>
            <a:r>
              <a:rPr lang="en-US" dirty="0" smtClean="0"/>
              <a:t>Learning communities to continue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Celebrate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drawing for teachers and students using technology weekly</a:t>
            </a:r>
          </a:p>
          <a:p>
            <a:r>
              <a:rPr lang="en-US" dirty="0" smtClean="0"/>
              <a:t>Continue learning communities to build comfort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Don’t Let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providing support for teachers</a:t>
            </a:r>
          </a:p>
          <a:p>
            <a:r>
              <a:rPr lang="en-US" dirty="0" smtClean="0"/>
              <a:t>Continue learning communities</a:t>
            </a:r>
          </a:p>
          <a:p>
            <a:pPr lvl="1"/>
            <a:r>
              <a:rPr lang="en-US" dirty="0" smtClean="0"/>
              <a:t>Share ideas</a:t>
            </a:r>
          </a:p>
          <a:p>
            <a:pPr lvl="1"/>
            <a:r>
              <a:rPr lang="en-US" dirty="0" smtClean="0"/>
              <a:t>Lesson plans</a:t>
            </a:r>
          </a:p>
          <a:p>
            <a:pPr lvl="1"/>
            <a:r>
              <a:rPr lang="en-US" dirty="0" smtClean="0"/>
              <a:t>Apps</a:t>
            </a:r>
          </a:p>
          <a:p>
            <a:pPr lvl="1"/>
            <a:r>
              <a:rPr lang="en-US" dirty="0" smtClean="0"/>
              <a:t>centers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 Make it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celebrating</a:t>
            </a:r>
          </a:p>
          <a:p>
            <a:r>
              <a:rPr lang="en-US" dirty="0" smtClean="0"/>
              <a:t>Continue communities for 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211762"/>
          </a:xfrm>
        </p:spPr>
        <p:txBody>
          <a:bodyPr>
            <a:normAutofit/>
          </a:bodyPr>
          <a:lstStyle/>
          <a:p>
            <a:r>
              <a:rPr lang="en-US" dirty="0" smtClean="0"/>
              <a:t>“Education is the most powerful weapon which you can use to change the world.” </a:t>
            </a:r>
            <a:br>
              <a:rPr lang="en-US" dirty="0" smtClean="0"/>
            </a:br>
            <a:r>
              <a:rPr lang="en-US" dirty="0" smtClean="0"/>
              <a:t>― </a:t>
            </a:r>
            <a:r>
              <a:rPr lang="en-US" dirty="0" smtClean="0">
                <a:hlinkClick r:id="rId2" action="ppaction://hlinkfile"/>
              </a:rPr>
              <a:t>Nelson Mandela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Technology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in place</a:t>
            </a:r>
          </a:p>
          <a:p>
            <a:r>
              <a:rPr lang="en-US" dirty="0" smtClean="0"/>
              <a:t>Specify usage of </a:t>
            </a:r>
            <a:r>
              <a:rPr lang="en-US" dirty="0" err="1" smtClean="0"/>
              <a:t>Ipad</a:t>
            </a:r>
            <a:r>
              <a:rPr lang="en-US" dirty="0" smtClean="0"/>
              <a:t> Minis</a:t>
            </a:r>
          </a:p>
          <a:p>
            <a:r>
              <a:rPr lang="en-US" dirty="0" smtClean="0"/>
              <a:t>Professional learning/ Q &amp; A for teachers</a:t>
            </a:r>
          </a:p>
          <a:p>
            <a:r>
              <a:rPr lang="en-US" dirty="0" smtClean="0"/>
              <a:t>Provide a list of apps for review</a:t>
            </a:r>
          </a:p>
          <a:p>
            <a:r>
              <a:rPr lang="en-US" dirty="0" smtClean="0"/>
              <a:t>Point person</a:t>
            </a:r>
          </a:p>
          <a:p>
            <a:pPr lvl="1"/>
            <a:r>
              <a:rPr lang="en-US" dirty="0" smtClean="0"/>
              <a:t>Tech Instructor and academic coach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Usage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with teacher</a:t>
            </a:r>
          </a:p>
          <a:p>
            <a:r>
              <a:rPr lang="en-US" dirty="0" smtClean="0"/>
              <a:t>Communicate safety with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 Minis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engaging learning experiences</a:t>
            </a:r>
          </a:p>
          <a:p>
            <a:r>
              <a:rPr lang="en-US" dirty="0" smtClean="0"/>
              <a:t>Assist students of all ages with skills across the content</a:t>
            </a:r>
          </a:p>
          <a:p>
            <a:r>
              <a:rPr lang="en-US" dirty="0" smtClean="0"/>
              <a:t>Versatile</a:t>
            </a:r>
          </a:p>
          <a:p>
            <a:r>
              <a:rPr lang="en-US" dirty="0" smtClean="0"/>
              <a:t>Individual and small group instruction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 experience</a:t>
            </a:r>
          </a:p>
          <a:p>
            <a:r>
              <a:rPr lang="en-US" dirty="0" smtClean="0"/>
              <a:t>Engaged, motivated students</a:t>
            </a:r>
          </a:p>
          <a:p>
            <a:r>
              <a:rPr lang="en-US" dirty="0" smtClean="0"/>
              <a:t>Common Core encouraged</a:t>
            </a:r>
          </a:p>
          <a:p>
            <a:r>
              <a:rPr lang="en-US" dirty="0" smtClean="0"/>
              <a:t>Provide rigor, problem solving, critical thinking, real life experience</a:t>
            </a:r>
          </a:p>
          <a:p>
            <a:r>
              <a:rPr lang="en-US" dirty="0" smtClean="0"/>
              <a:t>Cross curriculum learning</a:t>
            </a:r>
          </a:p>
          <a:p>
            <a:r>
              <a:rPr lang="en-US" dirty="0" smtClean="0"/>
              <a:t>Endless learning possibilities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Apple store</a:t>
            </a:r>
            <a:r>
              <a:rPr lang="en-US" dirty="0" smtClean="0"/>
              <a:t>. (2013). Retrieved from </a:t>
            </a:r>
            <a:r>
              <a:rPr lang="en-US" u="sng" dirty="0" smtClean="0">
                <a:hlinkClick r:id="rId2"/>
              </a:rPr>
              <a:t>http://store.apple.com/us/buy/home/shop_ipad/family/ipad_mini?product=IPADMINI2012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i="1" dirty="0" smtClean="0"/>
              <a:t>Georgia grant watch</a:t>
            </a:r>
            <a:r>
              <a:rPr lang="en-US" dirty="0" smtClean="0"/>
              <a:t>. (2013). Retrieved from </a:t>
            </a:r>
            <a:r>
              <a:rPr lang="en-US" u="sng" dirty="0" smtClean="0">
                <a:hlinkClick r:id="rId3"/>
              </a:rPr>
              <a:t>http://georgia.grantwatch.com/cat/9/elementary education grants.html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err="1" smtClean="0"/>
              <a:t>Kotter</a:t>
            </a:r>
            <a:r>
              <a:rPr lang="en-US" dirty="0" smtClean="0"/>
              <a:t>, J. (2012). </a:t>
            </a:r>
            <a:r>
              <a:rPr lang="en-US" i="1" dirty="0" smtClean="0"/>
              <a:t>The 8 step process leading to change</a:t>
            </a:r>
            <a:r>
              <a:rPr lang="en-US" dirty="0" smtClean="0"/>
              <a:t>. Retrieved from </a:t>
            </a:r>
            <a:r>
              <a:rPr lang="en-US" u="sng" dirty="0" smtClean="0">
                <a:hlinkClick r:id="rId4"/>
              </a:rPr>
              <a:t>http://www.kotterinternational.com/our-principles/changesteps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Roblyer</a:t>
            </a:r>
            <a:r>
              <a:rPr lang="en-US" dirty="0" smtClean="0"/>
              <a:t>, M. D., &amp; </a:t>
            </a:r>
            <a:r>
              <a:rPr lang="en-US" dirty="0" err="1" smtClean="0"/>
              <a:t>Doering</a:t>
            </a:r>
            <a:r>
              <a:rPr lang="en-US" dirty="0" smtClean="0"/>
              <a:t>, A. H. (2011). </a:t>
            </a:r>
            <a:r>
              <a:rPr lang="en-US" i="1" dirty="0" smtClean="0"/>
              <a:t>Integrating educational technology into teaching</a:t>
            </a:r>
            <a:r>
              <a:rPr lang="en-US" dirty="0" smtClean="0"/>
              <a:t>. New York, NY: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/>
          </a:p>
          <a:p>
            <a:pPr algn="ctr">
              <a:buNone/>
            </a:pPr>
            <a:r>
              <a:rPr lang="en-US" i="1" dirty="0" smtClean="0"/>
              <a:t>Technology </a:t>
            </a:r>
            <a:r>
              <a:rPr lang="en-US" i="1" dirty="0"/>
              <a:t>is an essential part of the daily operation of the school system. It is part of the teaching and learning process, and it is an integral part of the curriculum. </a:t>
            </a:r>
            <a:endParaRPr lang="en-US" i="1" dirty="0" smtClean="0"/>
          </a:p>
          <a:p>
            <a:pPr algn="ctr">
              <a:buNone/>
            </a:pPr>
            <a:r>
              <a:rPr lang="en-US" sz="2000" i="1" dirty="0" smtClean="0"/>
              <a:t>-</a:t>
            </a:r>
            <a:r>
              <a:rPr lang="en-US" sz="2000" i="1" dirty="0" err="1" smtClean="0"/>
              <a:t>Fannin</a:t>
            </a:r>
            <a:r>
              <a:rPr lang="en-US" sz="2000" i="1" dirty="0" smtClean="0"/>
              <a:t> County Technology Statement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 experience</a:t>
            </a:r>
          </a:p>
          <a:p>
            <a:r>
              <a:rPr lang="en-US" dirty="0" smtClean="0"/>
              <a:t>Used in day to day classroom lessons</a:t>
            </a:r>
          </a:p>
          <a:p>
            <a:r>
              <a:rPr lang="en-US" dirty="0" smtClean="0"/>
              <a:t>Provide interactive lessons which are integral parts of the curriculum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Age Range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802</Words>
  <Application>Microsoft Office PowerPoint</Application>
  <PresentationFormat>On-screen Show (4:3)</PresentationFormat>
  <Paragraphs>194</Paragraphs>
  <Slides>51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Urban</vt:lpstr>
      <vt:lpstr>Ipad Minis</vt:lpstr>
      <vt:lpstr>Description</vt:lpstr>
      <vt:lpstr>Ipad Minis</vt:lpstr>
      <vt:lpstr>General Purpose</vt:lpstr>
      <vt:lpstr>Ipad Minis</vt:lpstr>
      <vt:lpstr>Vision</vt:lpstr>
      <vt:lpstr>Slide 7</vt:lpstr>
      <vt:lpstr>Slide 8</vt:lpstr>
      <vt:lpstr>Age Range</vt:lpstr>
      <vt:lpstr>Slide 10</vt:lpstr>
      <vt:lpstr>Requirements</vt:lpstr>
      <vt:lpstr>Purchases</vt:lpstr>
      <vt:lpstr>Technical Support</vt:lpstr>
      <vt:lpstr>Provided by:</vt:lpstr>
      <vt:lpstr>Limitations</vt:lpstr>
      <vt:lpstr>Slide 16</vt:lpstr>
      <vt:lpstr>Slide 17</vt:lpstr>
      <vt:lpstr>Slide 18</vt:lpstr>
      <vt:lpstr>Slide 19</vt:lpstr>
      <vt:lpstr>Cost</vt:lpstr>
      <vt:lpstr>Slide 21</vt:lpstr>
      <vt:lpstr>Approximate Cost </vt:lpstr>
      <vt:lpstr>Funding</vt:lpstr>
      <vt:lpstr>Slide 24</vt:lpstr>
      <vt:lpstr>Usage</vt:lpstr>
      <vt:lpstr>In the Classroom</vt:lpstr>
      <vt:lpstr>Writing and Literacy</vt:lpstr>
      <vt:lpstr>Classroom Management</vt:lpstr>
      <vt:lpstr>ELL Students</vt:lpstr>
      <vt:lpstr>Differentiation</vt:lpstr>
      <vt:lpstr>Communication</vt:lpstr>
      <vt:lpstr>Opportunties</vt:lpstr>
      <vt:lpstr>Research</vt:lpstr>
      <vt:lpstr>Benefits</vt:lpstr>
      <vt:lpstr>Constructivist Learning </vt:lpstr>
      <vt:lpstr>Implementation</vt:lpstr>
      <vt:lpstr>Kotter’s Theory of Change</vt:lpstr>
      <vt:lpstr>Step 1: Urgency</vt:lpstr>
      <vt:lpstr>Step 2: Guiding Teams</vt:lpstr>
      <vt:lpstr>Step 3: The Vision</vt:lpstr>
      <vt:lpstr>Step 4: Leadership</vt:lpstr>
      <vt:lpstr>Step 5: Technology Usage</vt:lpstr>
      <vt:lpstr>Step 6: Celebrate Wins</vt:lpstr>
      <vt:lpstr>Step 7: Don’t Let Up</vt:lpstr>
      <vt:lpstr>Step 8: Make it stick</vt:lpstr>
      <vt:lpstr>“Education is the most powerful weapon which you can use to change the world.”  ― Nelson Mandela</vt:lpstr>
      <vt:lpstr>Information Technology Implementation</vt:lpstr>
      <vt:lpstr>Classroom Usage Implementation</vt:lpstr>
      <vt:lpstr>Reflection</vt:lpstr>
      <vt:lpstr>Slide 50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Ipads</dc:title>
  <dc:creator>Chris</dc:creator>
  <cp:lastModifiedBy>Chris</cp:lastModifiedBy>
  <cp:revision>60</cp:revision>
  <dcterms:created xsi:type="dcterms:W3CDTF">2013-07-15T02:51:15Z</dcterms:created>
  <dcterms:modified xsi:type="dcterms:W3CDTF">2014-07-23T20:48:34Z</dcterms:modified>
</cp:coreProperties>
</file>